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643A9F-FAF2-415E-8C8C-03D6A260F89A}" type="datetimeFigureOut">
              <a:rPr lang="en-US" smtClean="0"/>
              <a:t>8/30/2011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8BF89A-CC8F-47FD-B23E-C6A6AF49914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BF89A-CC8F-47FD-B23E-C6A6AF49914E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4EF7C-BE3C-496E-92B0-1AD90FC69A64}" type="datetimeFigureOut">
              <a:rPr lang="en-US" smtClean="0"/>
              <a:pPr/>
              <a:t>8/30/2011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DEF3-C942-44E8-A6A2-DD7C064797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4EF7C-BE3C-496E-92B0-1AD90FC69A64}" type="datetimeFigureOut">
              <a:rPr lang="en-US" smtClean="0"/>
              <a:pPr/>
              <a:t>8/30/2011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DEF3-C942-44E8-A6A2-DD7C064797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4EF7C-BE3C-496E-92B0-1AD90FC69A64}" type="datetimeFigureOut">
              <a:rPr lang="en-US" smtClean="0"/>
              <a:pPr/>
              <a:t>8/30/2011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DEF3-C942-44E8-A6A2-DD7C064797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4EF7C-BE3C-496E-92B0-1AD90FC69A64}" type="datetimeFigureOut">
              <a:rPr lang="en-US" smtClean="0"/>
              <a:pPr/>
              <a:t>8/30/2011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DEF3-C942-44E8-A6A2-DD7C064797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4EF7C-BE3C-496E-92B0-1AD90FC69A64}" type="datetimeFigureOut">
              <a:rPr lang="en-US" smtClean="0"/>
              <a:pPr/>
              <a:t>8/30/2011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DEF3-C942-44E8-A6A2-DD7C064797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4EF7C-BE3C-496E-92B0-1AD90FC69A64}" type="datetimeFigureOut">
              <a:rPr lang="en-US" smtClean="0"/>
              <a:pPr/>
              <a:t>8/30/2011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DEF3-C942-44E8-A6A2-DD7C064797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4EF7C-BE3C-496E-92B0-1AD90FC69A64}" type="datetimeFigureOut">
              <a:rPr lang="en-US" smtClean="0"/>
              <a:pPr/>
              <a:t>8/30/2011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DEF3-C942-44E8-A6A2-DD7C064797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4EF7C-BE3C-496E-92B0-1AD90FC69A64}" type="datetimeFigureOut">
              <a:rPr lang="en-US" smtClean="0"/>
              <a:pPr/>
              <a:t>8/30/2011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DEF3-C942-44E8-A6A2-DD7C064797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4EF7C-BE3C-496E-92B0-1AD90FC69A64}" type="datetimeFigureOut">
              <a:rPr lang="en-US" smtClean="0"/>
              <a:pPr/>
              <a:t>8/30/2011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DEF3-C942-44E8-A6A2-DD7C064797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4EF7C-BE3C-496E-92B0-1AD90FC69A64}" type="datetimeFigureOut">
              <a:rPr lang="en-US" smtClean="0"/>
              <a:pPr/>
              <a:t>8/30/2011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DEF3-C942-44E8-A6A2-DD7C064797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4EF7C-BE3C-496E-92B0-1AD90FC69A64}" type="datetimeFigureOut">
              <a:rPr lang="en-US" smtClean="0"/>
              <a:pPr/>
              <a:t>8/30/2011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DEF3-C942-44E8-A6A2-DD7C064797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4EF7C-BE3C-496E-92B0-1AD90FC69A64}" type="datetimeFigureOut">
              <a:rPr lang="en-US" smtClean="0"/>
              <a:pPr/>
              <a:t>8/30/2011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9DEF3-C942-44E8-A6A2-DD7C064797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hyperlink" Target="https://www.azed.gov/sa/health/matrix/2009YRBSPresentation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3716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Your Behavior and Reducing Health Risks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9" name="Picture 3" descr="C:\Documents and Settings\cmjohnston\Local Settings\Temporary Internet Files\Content.IE5\Z6BZCT7T\MC90043475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3123914"/>
            <a:ext cx="2819400" cy="2819400"/>
          </a:xfrm>
          <a:prstGeom prst="rect">
            <a:avLst/>
          </a:prstGeom>
          <a:noFill/>
        </p:spPr>
      </p:pic>
      <p:sp>
        <p:nvSpPr>
          <p:cNvPr id="5" name="SMARTInkAnnotation0"/>
          <p:cNvSpPr/>
          <p:nvPr/>
        </p:nvSpPr>
        <p:spPr>
          <a:xfrm>
            <a:off x="5476438" y="2971800"/>
            <a:ext cx="34334" cy="422911"/>
          </a:xfrm>
          <a:custGeom>
            <a:avLst/>
            <a:gdLst/>
            <a:ahLst/>
            <a:cxnLst/>
            <a:rect l="0" t="0" r="0" b="0"/>
            <a:pathLst>
              <a:path w="34334" h="422911">
                <a:moveTo>
                  <a:pt x="0" y="0"/>
                </a:moveTo>
                <a:lnTo>
                  <a:pt x="0" y="76784"/>
                </a:lnTo>
                <a:lnTo>
                  <a:pt x="1272" y="84209"/>
                </a:lnTo>
                <a:lnTo>
                  <a:pt x="3392" y="91699"/>
                </a:lnTo>
                <a:lnTo>
                  <a:pt x="6078" y="99233"/>
                </a:lnTo>
                <a:lnTo>
                  <a:pt x="7868" y="106795"/>
                </a:lnTo>
                <a:lnTo>
                  <a:pt x="9062" y="114376"/>
                </a:lnTo>
                <a:lnTo>
                  <a:pt x="9858" y="121971"/>
                </a:lnTo>
                <a:lnTo>
                  <a:pt x="10388" y="130844"/>
                </a:lnTo>
                <a:lnTo>
                  <a:pt x="10977" y="150862"/>
                </a:lnTo>
                <a:lnTo>
                  <a:pt x="12407" y="160265"/>
                </a:lnTo>
                <a:lnTo>
                  <a:pt x="14631" y="169073"/>
                </a:lnTo>
                <a:lnTo>
                  <a:pt x="17387" y="177485"/>
                </a:lnTo>
                <a:lnTo>
                  <a:pt x="19224" y="186903"/>
                </a:lnTo>
                <a:lnTo>
                  <a:pt x="20448" y="196993"/>
                </a:lnTo>
                <a:lnTo>
                  <a:pt x="21265" y="207528"/>
                </a:lnTo>
                <a:lnTo>
                  <a:pt x="21809" y="218362"/>
                </a:lnTo>
                <a:lnTo>
                  <a:pt x="22413" y="240560"/>
                </a:lnTo>
                <a:lnTo>
                  <a:pt x="22754" y="274476"/>
                </a:lnTo>
                <a:lnTo>
                  <a:pt x="24074" y="285854"/>
                </a:lnTo>
                <a:lnTo>
                  <a:pt x="26226" y="297249"/>
                </a:lnTo>
                <a:lnTo>
                  <a:pt x="28932" y="308656"/>
                </a:lnTo>
                <a:lnTo>
                  <a:pt x="30737" y="318801"/>
                </a:lnTo>
                <a:lnTo>
                  <a:pt x="31940" y="328104"/>
                </a:lnTo>
                <a:lnTo>
                  <a:pt x="32742" y="336846"/>
                </a:lnTo>
                <a:lnTo>
                  <a:pt x="33277" y="345214"/>
                </a:lnTo>
                <a:lnTo>
                  <a:pt x="33871" y="361285"/>
                </a:lnTo>
                <a:lnTo>
                  <a:pt x="34251" y="391028"/>
                </a:lnTo>
                <a:lnTo>
                  <a:pt x="34333" y="414603"/>
                </a:lnTo>
                <a:lnTo>
                  <a:pt x="33065" y="417372"/>
                </a:lnTo>
                <a:lnTo>
                  <a:pt x="30949" y="419218"/>
                </a:lnTo>
                <a:lnTo>
                  <a:pt x="22898" y="4229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ARTInkAnnotation1"/>
          <p:cNvSpPr/>
          <p:nvPr/>
        </p:nvSpPr>
        <p:spPr>
          <a:xfrm>
            <a:off x="5419195" y="2891929"/>
            <a:ext cx="434327" cy="497487"/>
          </a:xfrm>
          <a:custGeom>
            <a:avLst/>
            <a:gdLst/>
            <a:ahLst/>
            <a:cxnLst/>
            <a:rect l="0" t="0" r="0" b="0"/>
            <a:pathLst>
              <a:path w="434327" h="497487">
                <a:moveTo>
                  <a:pt x="0" y="11291"/>
                </a:moveTo>
                <a:lnTo>
                  <a:pt x="17055" y="11291"/>
                </a:lnTo>
                <a:lnTo>
                  <a:pt x="20274" y="10021"/>
                </a:lnTo>
                <a:lnTo>
                  <a:pt x="30883" y="3435"/>
                </a:lnTo>
                <a:lnTo>
                  <a:pt x="38319" y="1449"/>
                </a:lnTo>
                <a:lnTo>
                  <a:pt x="49256" y="567"/>
                </a:lnTo>
                <a:lnTo>
                  <a:pt x="55735" y="331"/>
                </a:lnTo>
                <a:lnTo>
                  <a:pt x="83086" y="0"/>
                </a:lnTo>
                <a:lnTo>
                  <a:pt x="92280" y="1224"/>
                </a:lnTo>
                <a:lnTo>
                  <a:pt x="100954" y="3309"/>
                </a:lnTo>
                <a:lnTo>
                  <a:pt x="109281" y="5970"/>
                </a:lnTo>
                <a:lnTo>
                  <a:pt x="117376" y="7743"/>
                </a:lnTo>
                <a:lnTo>
                  <a:pt x="125317" y="8926"/>
                </a:lnTo>
                <a:lnTo>
                  <a:pt x="133155" y="9714"/>
                </a:lnTo>
                <a:lnTo>
                  <a:pt x="142197" y="11510"/>
                </a:lnTo>
                <a:lnTo>
                  <a:pt x="152041" y="13977"/>
                </a:lnTo>
                <a:lnTo>
                  <a:pt x="162420" y="16891"/>
                </a:lnTo>
                <a:lnTo>
                  <a:pt x="184128" y="23517"/>
                </a:lnTo>
                <a:lnTo>
                  <a:pt x="229159" y="38118"/>
                </a:lnTo>
                <a:lnTo>
                  <a:pt x="240545" y="43145"/>
                </a:lnTo>
                <a:lnTo>
                  <a:pt x="251953" y="49037"/>
                </a:lnTo>
                <a:lnTo>
                  <a:pt x="263374" y="55505"/>
                </a:lnTo>
                <a:lnTo>
                  <a:pt x="274804" y="62357"/>
                </a:lnTo>
                <a:lnTo>
                  <a:pt x="297680" y="76744"/>
                </a:lnTo>
                <a:lnTo>
                  <a:pt x="307851" y="84136"/>
                </a:lnTo>
                <a:lnTo>
                  <a:pt x="317176" y="91604"/>
                </a:lnTo>
                <a:lnTo>
                  <a:pt x="325936" y="99123"/>
                </a:lnTo>
                <a:lnTo>
                  <a:pt x="335593" y="106675"/>
                </a:lnTo>
                <a:lnTo>
                  <a:pt x="345847" y="114251"/>
                </a:lnTo>
                <a:lnTo>
                  <a:pt x="356499" y="121841"/>
                </a:lnTo>
                <a:lnTo>
                  <a:pt x="364872" y="129440"/>
                </a:lnTo>
                <a:lnTo>
                  <a:pt x="377569" y="144658"/>
                </a:lnTo>
                <a:lnTo>
                  <a:pt x="384007" y="153543"/>
                </a:lnTo>
                <a:lnTo>
                  <a:pt x="397946" y="173574"/>
                </a:lnTo>
                <a:lnTo>
                  <a:pt x="403952" y="184249"/>
                </a:lnTo>
                <a:lnTo>
                  <a:pt x="409229" y="195177"/>
                </a:lnTo>
                <a:lnTo>
                  <a:pt x="414018" y="206271"/>
                </a:lnTo>
                <a:lnTo>
                  <a:pt x="422733" y="225372"/>
                </a:lnTo>
                <a:lnTo>
                  <a:pt x="426837" y="234022"/>
                </a:lnTo>
                <a:lnTo>
                  <a:pt x="429574" y="243598"/>
                </a:lnTo>
                <a:lnTo>
                  <a:pt x="431398" y="253792"/>
                </a:lnTo>
                <a:lnTo>
                  <a:pt x="432614" y="264398"/>
                </a:lnTo>
                <a:lnTo>
                  <a:pt x="433425" y="275279"/>
                </a:lnTo>
                <a:lnTo>
                  <a:pt x="433966" y="286343"/>
                </a:lnTo>
                <a:lnTo>
                  <a:pt x="434326" y="297529"/>
                </a:lnTo>
                <a:lnTo>
                  <a:pt x="433294" y="307526"/>
                </a:lnTo>
                <a:lnTo>
                  <a:pt x="431334" y="316731"/>
                </a:lnTo>
                <a:lnTo>
                  <a:pt x="428755" y="325407"/>
                </a:lnTo>
                <a:lnTo>
                  <a:pt x="424492" y="335002"/>
                </a:lnTo>
                <a:lnTo>
                  <a:pt x="419106" y="345208"/>
                </a:lnTo>
                <a:lnTo>
                  <a:pt x="412970" y="355822"/>
                </a:lnTo>
                <a:lnTo>
                  <a:pt x="402762" y="374389"/>
                </a:lnTo>
                <a:lnTo>
                  <a:pt x="398259" y="382897"/>
                </a:lnTo>
                <a:lnTo>
                  <a:pt x="391440" y="391107"/>
                </a:lnTo>
                <a:lnTo>
                  <a:pt x="383079" y="399122"/>
                </a:lnTo>
                <a:lnTo>
                  <a:pt x="373688" y="407005"/>
                </a:lnTo>
                <a:lnTo>
                  <a:pt x="364883" y="414800"/>
                </a:lnTo>
                <a:lnTo>
                  <a:pt x="348316" y="430235"/>
                </a:lnTo>
                <a:lnTo>
                  <a:pt x="340336" y="436637"/>
                </a:lnTo>
                <a:lnTo>
                  <a:pt x="332472" y="442175"/>
                </a:lnTo>
                <a:lnTo>
                  <a:pt x="324685" y="447137"/>
                </a:lnTo>
                <a:lnTo>
                  <a:pt x="315678" y="451714"/>
                </a:lnTo>
                <a:lnTo>
                  <a:pt x="305857" y="456036"/>
                </a:lnTo>
                <a:lnTo>
                  <a:pt x="295493" y="460188"/>
                </a:lnTo>
                <a:lnTo>
                  <a:pt x="273801" y="468187"/>
                </a:lnTo>
                <a:lnTo>
                  <a:pt x="228781" y="483671"/>
                </a:lnTo>
                <a:lnTo>
                  <a:pt x="218668" y="486231"/>
                </a:lnTo>
                <a:lnTo>
                  <a:pt x="209382" y="487937"/>
                </a:lnTo>
                <a:lnTo>
                  <a:pt x="200647" y="489075"/>
                </a:lnTo>
                <a:lnTo>
                  <a:pt x="192279" y="491104"/>
                </a:lnTo>
                <a:lnTo>
                  <a:pt x="184157" y="493726"/>
                </a:lnTo>
                <a:lnTo>
                  <a:pt x="176199" y="496744"/>
                </a:lnTo>
                <a:lnTo>
                  <a:pt x="168348" y="497486"/>
                </a:lnTo>
                <a:lnTo>
                  <a:pt x="160571" y="496711"/>
                </a:lnTo>
                <a:lnTo>
                  <a:pt x="152841" y="494924"/>
                </a:lnTo>
                <a:lnTo>
                  <a:pt x="145145" y="493733"/>
                </a:lnTo>
                <a:lnTo>
                  <a:pt x="137470" y="492939"/>
                </a:lnTo>
                <a:lnTo>
                  <a:pt x="129808" y="492410"/>
                </a:lnTo>
                <a:lnTo>
                  <a:pt x="123429" y="490787"/>
                </a:lnTo>
                <a:lnTo>
                  <a:pt x="108373" y="483704"/>
                </a:lnTo>
                <a:lnTo>
                  <a:pt x="104051" y="482443"/>
                </a:lnTo>
                <a:lnTo>
                  <a:pt x="91589" y="47992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ARTInkAnnotation2"/>
          <p:cNvSpPr/>
          <p:nvPr/>
        </p:nvSpPr>
        <p:spPr>
          <a:xfrm>
            <a:off x="5934381" y="2880360"/>
            <a:ext cx="262787" cy="434127"/>
          </a:xfrm>
          <a:custGeom>
            <a:avLst/>
            <a:gdLst/>
            <a:ahLst/>
            <a:cxnLst/>
            <a:rect l="0" t="0" r="0" b="0"/>
            <a:pathLst>
              <a:path w="262787" h="434127">
                <a:moveTo>
                  <a:pt x="0" y="148590"/>
                </a:moveTo>
                <a:lnTo>
                  <a:pt x="0" y="168272"/>
                </a:lnTo>
                <a:lnTo>
                  <a:pt x="3392" y="176810"/>
                </a:lnTo>
                <a:lnTo>
                  <a:pt x="6078" y="182643"/>
                </a:lnTo>
                <a:lnTo>
                  <a:pt x="7869" y="190342"/>
                </a:lnTo>
                <a:lnTo>
                  <a:pt x="9062" y="199285"/>
                </a:lnTo>
                <a:lnTo>
                  <a:pt x="9858" y="209056"/>
                </a:lnTo>
                <a:lnTo>
                  <a:pt x="10388" y="218111"/>
                </a:lnTo>
                <a:lnTo>
                  <a:pt x="10977" y="234945"/>
                </a:lnTo>
                <a:lnTo>
                  <a:pt x="12406" y="244260"/>
                </a:lnTo>
                <a:lnTo>
                  <a:pt x="14632" y="254280"/>
                </a:lnTo>
                <a:lnTo>
                  <a:pt x="17387" y="264770"/>
                </a:lnTo>
                <a:lnTo>
                  <a:pt x="20496" y="275573"/>
                </a:lnTo>
                <a:lnTo>
                  <a:pt x="27342" y="297737"/>
                </a:lnTo>
                <a:lnTo>
                  <a:pt x="30949" y="307711"/>
                </a:lnTo>
                <a:lnTo>
                  <a:pt x="34625" y="316901"/>
                </a:lnTo>
                <a:lnTo>
                  <a:pt x="38349" y="325567"/>
                </a:lnTo>
                <a:lnTo>
                  <a:pt x="42103" y="335155"/>
                </a:lnTo>
                <a:lnTo>
                  <a:pt x="49666" y="355967"/>
                </a:lnTo>
                <a:lnTo>
                  <a:pt x="53463" y="364311"/>
                </a:lnTo>
                <a:lnTo>
                  <a:pt x="61076" y="376969"/>
                </a:lnTo>
                <a:lnTo>
                  <a:pt x="68700" y="390215"/>
                </a:lnTo>
                <a:lnTo>
                  <a:pt x="76328" y="403298"/>
                </a:lnTo>
                <a:lnTo>
                  <a:pt x="83959" y="413347"/>
                </a:lnTo>
                <a:lnTo>
                  <a:pt x="91590" y="422046"/>
                </a:lnTo>
                <a:lnTo>
                  <a:pt x="95406" y="426144"/>
                </a:lnTo>
                <a:lnTo>
                  <a:pt x="100494" y="428876"/>
                </a:lnTo>
                <a:lnTo>
                  <a:pt x="106430" y="430697"/>
                </a:lnTo>
                <a:lnTo>
                  <a:pt x="112932" y="431911"/>
                </a:lnTo>
                <a:lnTo>
                  <a:pt x="119810" y="432721"/>
                </a:lnTo>
                <a:lnTo>
                  <a:pt x="126940" y="433260"/>
                </a:lnTo>
                <a:lnTo>
                  <a:pt x="140374" y="433860"/>
                </a:lnTo>
                <a:lnTo>
                  <a:pt x="150585" y="434126"/>
                </a:lnTo>
                <a:lnTo>
                  <a:pt x="156361" y="432928"/>
                </a:lnTo>
                <a:lnTo>
                  <a:pt x="162756" y="430858"/>
                </a:lnTo>
                <a:lnTo>
                  <a:pt x="169563" y="428209"/>
                </a:lnTo>
                <a:lnTo>
                  <a:pt x="175373" y="423902"/>
                </a:lnTo>
                <a:lnTo>
                  <a:pt x="180519" y="418492"/>
                </a:lnTo>
                <a:lnTo>
                  <a:pt x="185221" y="412344"/>
                </a:lnTo>
                <a:lnTo>
                  <a:pt x="190901" y="406976"/>
                </a:lnTo>
                <a:lnTo>
                  <a:pt x="197231" y="402127"/>
                </a:lnTo>
                <a:lnTo>
                  <a:pt x="203995" y="397624"/>
                </a:lnTo>
                <a:lnTo>
                  <a:pt x="209777" y="392083"/>
                </a:lnTo>
                <a:lnTo>
                  <a:pt x="214904" y="385849"/>
                </a:lnTo>
                <a:lnTo>
                  <a:pt x="219593" y="379152"/>
                </a:lnTo>
                <a:lnTo>
                  <a:pt x="223991" y="370878"/>
                </a:lnTo>
                <a:lnTo>
                  <a:pt x="228196" y="361552"/>
                </a:lnTo>
                <a:lnTo>
                  <a:pt x="232271" y="351524"/>
                </a:lnTo>
                <a:lnTo>
                  <a:pt x="236260" y="342300"/>
                </a:lnTo>
                <a:lnTo>
                  <a:pt x="244084" y="325276"/>
                </a:lnTo>
                <a:lnTo>
                  <a:pt x="246679" y="315910"/>
                </a:lnTo>
                <a:lnTo>
                  <a:pt x="248409" y="305857"/>
                </a:lnTo>
                <a:lnTo>
                  <a:pt x="249563" y="295344"/>
                </a:lnTo>
                <a:lnTo>
                  <a:pt x="251604" y="284526"/>
                </a:lnTo>
                <a:lnTo>
                  <a:pt x="254237" y="273504"/>
                </a:lnTo>
                <a:lnTo>
                  <a:pt x="257264" y="262346"/>
                </a:lnTo>
                <a:lnTo>
                  <a:pt x="259282" y="251097"/>
                </a:lnTo>
                <a:lnTo>
                  <a:pt x="260628" y="239788"/>
                </a:lnTo>
                <a:lnTo>
                  <a:pt x="261525" y="228438"/>
                </a:lnTo>
                <a:lnTo>
                  <a:pt x="262123" y="217062"/>
                </a:lnTo>
                <a:lnTo>
                  <a:pt x="262786" y="194262"/>
                </a:lnTo>
                <a:lnTo>
                  <a:pt x="261691" y="182848"/>
                </a:lnTo>
                <a:lnTo>
                  <a:pt x="259690" y="171429"/>
                </a:lnTo>
                <a:lnTo>
                  <a:pt x="257083" y="160005"/>
                </a:lnTo>
                <a:lnTo>
                  <a:pt x="255345" y="149850"/>
                </a:lnTo>
                <a:lnTo>
                  <a:pt x="254187" y="140540"/>
                </a:lnTo>
                <a:lnTo>
                  <a:pt x="253414" y="131793"/>
                </a:lnTo>
                <a:lnTo>
                  <a:pt x="252900" y="123422"/>
                </a:lnTo>
                <a:lnTo>
                  <a:pt x="252327" y="107347"/>
                </a:lnTo>
                <a:lnTo>
                  <a:pt x="250902" y="99505"/>
                </a:lnTo>
                <a:lnTo>
                  <a:pt x="248681" y="91736"/>
                </a:lnTo>
                <a:lnTo>
                  <a:pt x="245928" y="84017"/>
                </a:lnTo>
                <a:lnTo>
                  <a:pt x="242820" y="76331"/>
                </a:lnTo>
                <a:lnTo>
                  <a:pt x="239476" y="68667"/>
                </a:lnTo>
                <a:lnTo>
                  <a:pt x="235975" y="61018"/>
                </a:lnTo>
                <a:lnTo>
                  <a:pt x="228692" y="49132"/>
                </a:lnTo>
                <a:lnTo>
                  <a:pt x="221215" y="38346"/>
                </a:lnTo>
                <a:lnTo>
                  <a:pt x="213652" y="25086"/>
                </a:lnTo>
                <a:lnTo>
                  <a:pt x="206050" y="14112"/>
                </a:lnTo>
                <a:lnTo>
                  <a:pt x="202242" y="9408"/>
                </a:lnTo>
                <a:lnTo>
                  <a:pt x="198432" y="6272"/>
                </a:lnTo>
                <a:lnTo>
                  <a:pt x="194619" y="4181"/>
                </a:lnTo>
                <a:lnTo>
                  <a:pt x="183178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ARTInkAnnotation3"/>
          <p:cNvSpPr/>
          <p:nvPr/>
        </p:nvSpPr>
        <p:spPr>
          <a:xfrm>
            <a:off x="6472465" y="2857499"/>
            <a:ext cx="57244" cy="422911"/>
          </a:xfrm>
          <a:custGeom>
            <a:avLst/>
            <a:gdLst/>
            <a:ahLst/>
            <a:cxnLst/>
            <a:rect l="0" t="0" r="0" b="0"/>
            <a:pathLst>
              <a:path w="57244" h="422911">
                <a:moveTo>
                  <a:pt x="0" y="0"/>
                </a:moveTo>
                <a:lnTo>
                  <a:pt x="0" y="54068"/>
                </a:lnTo>
                <a:lnTo>
                  <a:pt x="1272" y="61446"/>
                </a:lnTo>
                <a:lnTo>
                  <a:pt x="3391" y="68904"/>
                </a:lnTo>
                <a:lnTo>
                  <a:pt x="6077" y="76416"/>
                </a:lnTo>
                <a:lnTo>
                  <a:pt x="7868" y="85234"/>
                </a:lnTo>
                <a:lnTo>
                  <a:pt x="9061" y="94923"/>
                </a:lnTo>
                <a:lnTo>
                  <a:pt x="9857" y="105192"/>
                </a:lnTo>
                <a:lnTo>
                  <a:pt x="10388" y="115848"/>
                </a:lnTo>
                <a:lnTo>
                  <a:pt x="10977" y="137848"/>
                </a:lnTo>
                <a:lnTo>
                  <a:pt x="11309" y="171654"/>
                </a:lnTo>
                <a:lnTo>
                  <a:pt x="12627" y="183016"/>
                </a:lnTo>
                <a:lnTo>
                  <a:pt x="14778" y="194401"/>
                </a:lnTo>
                <a:lnTo>
                  <a:pt x="17484" y="205801"/>
                </a:lnTo>
                <a:lnTo>
                  <a:pt x="19288" y="217211"/>
                </a:lnTo>
                <a:lnTo>
                  <a:pt x="20491" y="228627"/>
                </a:lnTo>
                <a:lnTo>
                  <a:pt x="21294" y="240048"/>
                </a:lnTo>
                <a:lnTo>
                  <a:pt x="23100" y="250202"/>
                </a:lnTo>
                <a:lnTo>
                  <a:pt x="25577" y="259512"/>
                </a:lnTo>
                <a:lnTo>
                  <a:pt x="28500" y="268258"/>
                </a:lnTo>
                <a:lnTo>
                  <a:pt x="30448" y="277899"/>
                </a:lnTo>
                <a:lnTo>
                  <a:pt x="31748" y="288136"/>
                </a:lnTo>
                <a:lnTo>
                  <a:pt x="32613" y="298771"/>
                </a:lnTo>
                <a:lnTo>
                  <a:pt x="33191" y="308401"/>
                </a:lnTo>
                <a:lnTo>
                  <a:pt x="33833" y="325874"/>
                </a:lnTo>
                <a:lnTo>
                  <a:pt x="35276" y="334089"/>
                </a:lnTo>
                <a:lnTo>
                  <a:pt x="37510" y="342107"/>
                </a:lnTo>
                <a:lnTo>
                  <a:pt x="40271" y="349991"/>
                </a:lnTo>
                <a:lnTo>
                  <a:pt x="42112" y="357787"/>
                </a:lnTo>
                <a:lnTo>
                  <a:pt x="43339" y="365525"/>
                </a:lnTo>
                <a:lnTo>
                  <a:pt x="44158" y="373224"/>
                </a:lnTo>
                <a:lnTo>
                  <a:pt x="44703" y="380896"/>
                </a:lnTo>
                <a:lnTo>
                  <a:pt x="45067" y="388550"/>
                </a:lnTo>
                <a:lnTo>
                  <a:pt x="45651" y="406951"/>
                </a:lnTo>
                <a:lnTo>
                  <a:pt x="45751" y="416206"/>
                </a:lnTo>
                <a:lnTo>
                  <a:pt x="47037" y="418441"/>
                </a:lnTo>
                <a:lnTo>
                  <a:pt x="49168" y="419931"/>
                </a:lnTo>
                <a:lnTo>
                  <a:pt x="57243" y="4229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ARTInkAnnotation4"/>
          <p:cNvSpPr/>
          <p:nvPr/>
        </p:nvSpPr>
        <p:spPr>
          <a:xfrm>
            <a:off x="6346530" y="2720340"/>
            <a:ext cx="354908" cy="102871"/>
          </a:xfrm>
          <a:custGeom>
            <a:avLst/>
            <a:gdLst/>
            <a:ahLst/>
            <a:cxnLst/>
            <a:rect l="0" t="0" r="0" b="0"/>
            <a:pathLst>
              <a:path w="354908" h="102871">
                <a:moveTo>
                  <a:pt x="354907" y="0"/>
                </a:moveTo>
                <a:lnTo>
                  <a:pt x="345049" y="0"/>
                </a:lnTo>
                <a:lnTo>
                  <a:pt x="343247" y="1270"/>
                </a:lnTo>
                <a:lnTo>
                  <a:pt x="340773" y="3386"/>
                </a:lnTo>
                <a:lnTo>
                  <a:pt x="337852" y="6067"/>
                </a:lnTo>
                <a:lnTo>
                  <a:pt x="334632" y="7855"/>
                </a:lnTo>
                <a:lnTo>
                  <a:pt x="327663" y="9841"/>
                </a:lnTo>
                <a:lnTo>
                  <a:pt x="322752" y="11640"/>
                </a:lnTo>
                <a:lnTo>
                  <a:pt x="316933" y="14110"/>
                </a:lnTo>
                <a:lnTo>
                  <a:pt x="310510" y="17027"/>
                </a:lnTo>
                <a:lnTo>
                  <a:pt x="303684" y="18971"/>
                </a:lnTo>
                <a:lnTo>
                  <a:pt x="296588" y="20267"/>
                </a:lnTo>
                <a:lnTo>
                  <a:pt x="289316" y="21131"/>
                </a:lnTo>
                <a:lnTo>
                  <a:pt x="281921" y="22978"/>
                </a:lnTo>
                <a:lnTo>
                  <a:pt x="274448" y="25478"/>
                </a:lnTo>
                <a:lnTo>
                  <a:pt x="266922" y="28415"/>
                </a:lnTo>
                <a:lnTo>
                  <a:pt x="258089" y="30373"/>
                </a:lnTo>
                <a:lnTo>
                  <a:pt x="248384" y="31679"/>
                </a:lnTo>
                <a:lnTo>
                  <a:pt x="238097" y="32549"/>
                </a:lnTo>
                <a:lnTo>
                  <a:pt x="227423" y="34399"/>
                </a:lnTo>
                <a:lnTo>
                  <a:pt x="216491" y="36903"/>
                </a:lnTo>
                <a:lnTo>
                  <a:pt x="205387" y="39842"/>
                </a:lnTo>
                <a:lnTo>
                  <a:pt x="195439" y="41801"/>
                </a:lnTo>
                <a:lnTo>
                  <a:pt x="186265" y="43107"/>
                </a:lnTo>
                <a:lnTo>
                  <a:pt x="177603" y="43978"/>
                </a:lnTo>
                <a:lnTo>
                  <a:pt x="168012" y="45829"/>
                </a:lnTo>
                <a:lnTo>
                  <a:pt x="157803" y="48332"/>
                </a:lnTo>
                <a:lnTo>
                  <a:pt x="147180" y="51272"/>
                </a:lnTo>
                <a:lnTo>
                  <a:pt x="137555" y="54501"/>
                </a:lnTo>
                <a:lnTo>
                  <a:pt x="128593" y="57924"/>
                </a:lnTo>
                <a:lnTo>
                  <a:pt x="120074" y="61476"/>
                </a:lnTo>
                <a:lnTo>
                  <a:pt x="111851" y="63844"/>
                </a:lnTo>
                <a:lnTo>
                  <a:pt x="103825" y="65422"/>
                </a:lnTo>
                <a:lnTo>
                  <a:pt x="95931" y="66474"/>
                </a:lnTo>
                <a:lnTo>
                  <a:pt x="88123" y="67176"/>
                </a:lnTo>
                <a:lnTo>
                  <a:pt x="80373" y="67644"/>
                </a:lnTo>
                <a:lnTo>
                  <a:pt x="72663" y="67956"/>
                </a:lnTo>
                <a:lnTo>
                  <a:pt x="66251" y="69434"/>
                </a:lnTo>
                <a:lnTo>
                  <a:pt x="60705" y="71689"/>
                </a:lnTo>
                <a:lnTo>
                  <a:pt x="55735" y="74463"/>
                </a:lnTo>
                <a:lnTo>
                  <a:pt x="46820" y="77544"/>
                </a:lnTo>
                <a:lnTo>
                  <a:pt x="42662" y="78366"/>
                </a:lnTo>
                <a:lnTo>
                  <a:pt x="38619" y="80184"/>
                </a:lnTo>
                <a:lnTo>
                  <a:pt x="34650" y="82666"/>
                </a:lnTo>
                <a:lnTo>
                  <a:pt x="30732" y="85591"/>
                </a:lnTo>
                <a:lnTo>
                  <a:pt x="26849" y="87540"/>
                </a:lnTo>
                <a:lnTo>
                  <a:pt x="19142" y="89706"/>
                </a:lnTo>
                <a:lnTo>
                  <a:pt x="11475" y="90669"/>
                </a:lnTo>
                <a:lnTo>
                  <a:pt x="7650" y="90926"/>
                </a:lnTo>
                <a:lnTo>
                  <a:pt x="5101" y="92367"/>
                </a:lnTo>
                <a:lnTo>
                  <a:pt x="3401" y="94598"/>
                </a:lnTo>
                <a:lnTo>
                  <a:pt x="0" y="1028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ARTInkAnnotation5"/>
          <p:cNvSpPr/>
          <p:nvPr/>
        </p:nvSpPr>
        <p:spPr>
          <a:xfrm>
            <a:off x="6232045" y="3188970"/>
            <a:ext cx="538084" cy="148591"/>
          </a:xfrm>
          <a:custGeom>
            <a:avLst/>
            <a:gdLst/>
            <a:ahLst/>
            <a:cxnLst/>
            <a:rect l="0" t="0" r="0" b="0"/>
            <a:pathLst>
              <a:path w="538084" h="148591">
                <a:moveTo>
                  <a:pt x="538083" y="0"/>
                </a:moveTo>
                <a:lnTo>
                  <a:pt x="510840" y="0"/>
                </a:lnTo>
                <a:lnTo>
                  <a:pt x="507201" y="1269"/>
                </a:lnTo>
                <a:lnTo>
                  <a:pt x="503501" y="3386"/>
                </a:lnTo>
                <a:lnTo>
                  <a:pt x="499764" y="6068"/>
                </a:lnTo>
                <a:lnTo>
                  <a:pt x="488826" y="9047"/>
                </a:lnTo>
                <a:lnTo>
                  <a:pt x="475485" y="11640"/>
                </a:lnTo>
                <a:lnTo>
                  <a:pt x="468366" y="14110"/>
                </a:lnTo>
                <a:lnTo>
                  <a:pt x="461075" y="17027"/>
                </a:lnTo>
                <a:lnTo>
                  <a:pt x="452399" y="18971"/>
                </a:lnTo>
                <a:lnTo>
                  <a:pt x="442798" y="20267"/>
                </a:lnTo>
                <a:lnTo>
                  <a:pt x="432582" y="21131"/>
                </a:lnTo>
                <a:lnTo>
                  <a:pt x="421955" y="22977"/>
                </a:lnTo>
                <a:lnTo>
                  <a:pt x="411054" y="25478"/>
                </a:lnTo>
                <a:lnTo>
                  <a:pt x="399970" y="28415"/>
                </a:lnTo>
                <a:lnTo>
                  <a:pt x="377479" y="35065"/>
                </a:lnTo>
                <a:lnTo>
                  <a:pt x="331945" y="49683"/>
                </a:lnTo>
                <a:lnTo>
                  <a:pt x="228970" y="83824"/>
                </a:lnTo>
                <a:lnTo>
                  <a:pt x="217522" y="86363"/>
                </a:lnTo>
                <a:lnTo>
                  <a:pt x="206074" y="88055"/>
                </a:lnTo>
                <a:lnTo>
                  <a:pt x="194625" y="89183"/>
                </a:lnTo>
                <a:lnTo>
                  <a:pt x="183177" y="92475"/>
                </a:lnTo>
                <a:lnTo>
                  <a:pt x="171728" y="97210"/>
                </a:lnTo>
                <a:lnTo>
                  <a:pt x="160281" y="102906"/>
                </a:lnTo>
                <a:lnTo>
                  <a:pt x="148832" y="106704"/>
                </a:lnTo>
                <a:lnTo>
                  <a:pt x="137383" y="109236"/>
                </a:lnTo>
                <a:lnTo>
                  <a:pt x="125935" y="110924"/>
                </a:lnTo>
                <a:lnTo>
                  <a:pt x="115757" y="113319"/>
                </a:lnTo>
                <a:lnTo>
                  <a:pt x="106429" y="116186"/>
                </a:lnTo>
                <a:lnTo>
                  <a:pt x="97666" y="119367"/>
                </a:lnTo>
                <a:lnTo>
                  <a:pt x="89280" y="122758"/>
                </a:lnTo>
                <a:lnTo>
                  <a:pt x="81145" y="126289"/>
                </a:lnTo>
                <a:lnTo>
                  <a:pt x="73178" y="129912"/>
                </a:lnTo>
                <a:lnTo>
                  <a:pt x="66594" y="133598"/>
                </a:lnTo>
                <a:lnTo>
                  <a:pt x="60933" y="137325"/>
                </a:lnTo>
                <a:lnTo>
                  <a:pt x="55887" y="141080"/>
                </a:lnTo>
                <a:lnTo>
                  <a:pt x="49978" y="143583"/>
                </a:lnTo>
                <a:lnTo>
                  <a:pt x="36630" y="146365"/>
                </a:lnTo>
                <a:lnTo>
                  <a:pt x="20888" y="147930"/>
                </a:lnTo>
                <a:lnTo>
                  <a:pt x="4134" y="148551"/>
                </a:lnTo>
                <a:lnTo>
                  <a:pt x="0" y="1485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ARTInkAnnotation6"/>
          <p:cNvSpPr/>
          <p:nvPr/>
        </p:nvSpPr>
        <p:spPr>
          <a:xfrm>
            <a:off x="6243493" y="2720340"/>
            <a:ext cx="354907" cy="91440"/>
          </a:xfrm>
          <a:custGeom>
            <a:avLst/>
            <a:gdLst/>
            <a:ahLst/>
            <a:cxnLst/>
            <a:rect l="0" t="0" r="0" b="0"/>
            <a:pathLst>
              <a:path w="354907" h="91440">
                <a:moveTo>
                  <a:pt x="354906" y="0"/>
                </a:moveTo>
                <a:lnTo>
                  <a:pt x="310608" y="0"/>
                </a:lnTo>
                <a:lnTo>
                  <a:pt x="303749" y="1270"/>
                </a:lnTo>
                <a:lnTo>
                  <a:pt x="296631" y="3386"/>
                </a:lnTo>
                <a:lnTo>
                  <a:pt x="289343" y="6067"/>
                </a:lnTo>
                <a:lnTo>
                  <a:pt x="281941" y="7855"/>
                </a:lnTo>
                <a:lnTo>
                  <a:pt x="274461" y="9047"/>
                </a:lnTo>
                <a:lnTo>
                  <a:pt x="266930" y="9841"/>
                </a:lnTo>
                <a:lnTo>
                  <a:pt x="259365" y="11640"/>
                </a:lnTo>
                <a:lnTo>
                  <a:pt x="251778" y="14110"/>
                </a:lnTo>
                <a:lnTo>
                  <a:pt x="244176" y="17027"/>
                </a:lnTo>
                <a:lnTo>
                  <a:pt x="236564" y="18971"/>
                </a:lnTo>
                <a:lnTo>
                  <a:pt x="228945" y="20267"/>
                </a:lnTo>
                <a:lnTo>
                  <a:pt x="221322" y="21131"/>
                </a:lnTo>
                <a:lnTo>
                  <a:pt x="212423" y="22978"/>
                </a:lnTo>
                <a:lnTo>
                  <a:pt x="202675" y="25478"/>
                </a:lnTo>
                <a:lnTo>
                  <a:pt x="192359" y="28415"/>
                </a:lnTo>
                <a:lnTo>
                  <a:pt x="182938" y="31643"/>
                </a:lnTo>
                <a:lnTo>
                  <a:pt x="174113" y="35066"/>
                </a:lnTo>
                <a:lnTo>
                  <a:pt x="165686" y="38617"/>
                </a:lnTo>
                <a:lnTo>
                  <a:pt x="156252" y="42254"/>
                </a:lnTo>
                <a:lnTo>
                  <a:pt x="135593" y="49683"/>
                </a:lnTo>
                <a:lnTo>
                  <a:pt x="126013" y="53442"/>
                </a:lnTo>
                <a:lnTo>
                  <a:pt x="117082" y="57217"/>
                </a:lnTo>
                <a:lnTo>
                  <a:pt x="108584" y="61005"/>
                </a:lnTo>
                <a:lnTo>
                  <a:pt x="100375" y="63530"/>
                </a:lnTo>
                <a:lnTo>
                  <a:pt x="92358" y="65213"/>
                </a:lnTo>
                <a:lnTo>
                  <a:pt x="84470" y="66335"/>
                </a:lnTo>
                <a:lnTo>
                  <a:pt x="76666" y="68353"/>
                </a:lnTo>
                <a:lnTo>
                  <a:pt x="68919" y="70969"/>
                </a:lnTo>
                <a:lnTo>
                  <a:pt x="61211" y="73983"/>
                </a:lnTo>
                <a:lnTo>
                  <a:pt x="53528" y="75991"/>
                </a:lnTo>
                <a:lnTo>
                  <a:pt x="45862" y="77331"/>
                </a:lnTo>
                <a:lnTo>
                  <a:pt x="38207" y="78224"/>
                </a:lnTo>
                <a:lnTo>
                  <a:pt x="31832" y="80089"/>
                </a:lnTo>
                <a:lnTo>
                  <a:pt x="26310" y="82602"/>
                </a:lnTo>
                <a:lnTo>
                  <a:pt x="21356" y="85548"/>
                </a:lnTo>
                <a:lnTo>
                  <a:pt x="16781" y="87512"/>
                </a:lnTo>
                <a:lnTo>
                  <a:pt x="12460" y="88821"/>
                </a:lnTo>
                <a:lnTo>
                  <a:pt x="0" y="9143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ARTInkAnnotation7"/>
          <p:cNvSpPr/>
          <p:nvPr/>
        </p:nvSpPr>
        <p:spPr>
          <a:xfrm>
            <a:off x="6048867" y="3817620"/>
            <a:ext cx="57245" cy="297181"/>
          </a:xfrm>
          <a:custGeom>
            <a:avLst/>
            <a:gdLst/>
            <a:ahLst/>
            <a:cxnLst/>
            <a:rect l="0" t="0" r="0" b="0"/>
            <a:pathLst>
              <a:path w="57245" h="297181">
                <a:moveTo>
                  <a:pt x="0" y="0"/>
                </a:moveTo>
                <a:lnTo>
                  <a:pt x="0" y="36709"/>
                </a:lnTo>
                <a:lnTo>
                  <a:pt x="1273" y="42253"/>
                </a:lnTo>
                <a:lnTo>
                  <a:pt x="3392" y="48488"/>
                </a:lnTo>
                <a:lnTo>
                  <a:pt x="6078" y="55185"/>
                </a:lnTo>
                <a:lnTo>
                  <a:pt x="7868" y="63460"/>
                </a:lnTo>
                <a:lnTo>
                  <a:pt x="9062" y="72786"/>
                </a:lnTo>
                <a:lnTo>
                  <a:pt x="9858" y="82814"/>
                </a:lnTo>
                <a:lnTo>
                  <a:pt x="11660" y="92039"/>
                </a:lnTo>
                <a:lnTo>
                  <a:pt x="14135" y="100729"/>
                </a:lnTo>
                <a:lnTo>
                  <a:pt x="17055" y="109063"/>
                </a:lnTo>
                <a:lnTo>
                  <a:pt x="19002" y="118428"/>
                </a:lnTo>
                <a:lnTo>
                  <a:pt x="20301" y="128482"/>
                </a:lnTo>
                <a:lnTo>
                  <a:pt x="21167" y="138994"/>
                </a:lnTo>
                <a:lnTo>
                  <a:pt x="23016" y="148543"/>
                </a:lnTo>
                <a:lnTo>
                  <a:pt x="25521" y="157448"/>
                </a:lnTo>
                <a:lnTo>
                  <a:pt x="28462" y="165926"/>
                </a:lnTo>
                <a:lnTo>
                  <a:pt x="30424" y="175387"/>
                </a:lnTo>
                <a:lnTo>
                  <a:pt x="31732" y="185505"/>
                </a:lnTo>
                <a:lnTo>
                  <a:pt x="32602" y="196060"/>
                </a:lnTo>
                <a:lnTo>
                  <a:pt x="34456" y="205636"/>
                </a:lnTo>
                <a:lnTo>
                  <a:pt x="36964" y="214561"/>
                </a:lnTo>
                <a:lnTo>
                  <a:pt x="39908" y="223050"/>
                </a:lnTo>
                <a:lnTo>
                  <a:pt x="41870" y="229980"/>
                </a:lnTo>
                <a:lnTo>
                  <a:pt x="43178" y="235870"/>
                </a:lnTo>
                <a:lnTo>
                  <a:pt x="44050" y="241066"/>
                </a:lnTo>
                <a:lnTo>
                  <a:pt x="44632" y="247071"/>
                </a:lnTo>
                <a:lnTo>
                  <a:pt x="45020" y="253614"/>
                </a:lnTo>
                <a:lnTo>
                  <a:pt x="45278" y="260516"/>
                </a:lnTo>
                <a:lnTo>
                  <a:pt x="46722" y="266387"/>
                </a:lnTo>
                <a:lnTo>
                  <a:pt x="48958" y="271571"/>
                </a:lnTo>
                <a:lnTo>
                  <a:pt x="51720" y="276297"/>
                </a:lnTo>
                <a:lnTo>
                  <a:pt x="53561" y="280718"/>
                </a:lnTo>
                <a:lnTo>
                  <a:pt x="54788" y="284935"/>
                </a:lnTo>
                <a:lnTo>
                  <a:pt x="57244" y="2971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ARTInkAnnotation8"/>
          <p:cNvSpPr/>
          <p:nvPr/>
        </p:nvSpPr>
        <p:spPr>
          <a:xfrm>
            <a:off x="5819896" y="3646216"/>
            <a:ext cx="536879" cy="571455"/>
          </a:xfrm>
          <a:custGeom>
            <a:avLst/>
            <a:gdLst/>
            <a:ahLst/>
            <a:cxnLst/>
            <a:rect l="0" t="0" r="0" b="0"/>
            <a:pathLst>
              <a:path w="536879" h="571455">
                <a:moveTo>
                  <a:pt x="0" y="68534"/>
                </a:moveTo>
                <a:lnTo>
                  <a:pt x="0" y="62465"/>
                </a:lnTo>
                <a:lnTo>
                  <a:pt x="1272" y="60678"/>
                </a:lnTo>
                <a:lnTo>
                  <a:pt x="3391" y="59487"/>
                </a:lnTo>
                <a:lnTo>
                  <a:pt x="6077" y="58692"/>
                </a:lnTo>
                <a:lnTo>
                  <a:pt x="7868" y="56893"/>
                </a:lnTo>
                <a:lnTo>
                  <a:pt x="9061" y="54423"/>
                </a:lnTo>
                <a:lnTo>
                  <a:pt x="9857" y="51507"/>
                </a:lnTo>
                <a:lnTo>
                  <a:pt x="14133" y="44880"/>
                </a:lnTo>
                <a:lnTo>
                  <a:pt x="17055" y="41334"/>
                </a:lnTo>
                <a:lnTo>
                  <a:pt x="33321" y="30277"/>
                </a:lnTo>
                <a:lnTo>
                  <a:pt x="48176" y="18957"/>
                </a:lnTo>
                <a:lnTo>
                  <a:pt x="53743" y="16432"/>
                </a:lnTo>
                <a:lnTo>
                  <a:pt x="66712" y="13628"/>
                </a:lnTo>
                <a:lnTo>
                  <a:pt x="75004" y="11610"/>
                </a:lnTo>
                <a:lnTo>
                  <a:pt x="84348" y="8994"/>
                </a:lnTo>
                <a:lnTo>
                  <a:pt x="94394" y="5981"/>
                </a:lnTo>
                <a:lnTo>
                  <a:pt x="103635" y="3972"/>
                </a:lnTo>
                <a:lnTo>
                  <a:pt x="112340" y="2632"/>
                </a:lnTo>
                <a:lnTo>
                  <a:pt x="120688" y="1739"/>
                </a:lnTo>
                <a:lnTo>
                  <a:pt x="130069" y="1144"/>
                </a:lnTo>
                <a:lnTo>
                  <a:pt x="140139" y="747"/>
                </a:lnTo>
                <a:lnTo>
                  <a:pt x="161505" y="306"/>
                </a:lnTo>
                <a:lnTo>
                  <a:pt x="217684" y="0"/>
                </a:lnTo>
                <a:lnTo>
                  <a:pt x="229079" y="1255"/>
                </a:lnTo>
                <a:lnTo>
                  <a:pt x="240492" y="3361"/>
                </a:lnTo>
                <a:lnTo>
                  <a:pt x="292306" y="15867"/>
                </a:lnTo>
                <a:lnTo>
                  <a:pt x="305540" y="19452"/>
                </a:lnTo>
                <a:lnTo>
                  <a:pt x="330421" y="26823"/>
                </a:lnTo>
                <a:lnTo>
                  <a:pt x="342399" y="31837"/>
                </a:lnTo>
                <a:lnTo>
                  <a:pt x="354200" y="37719"/>
                </a:lnTo>
                <a:lnTo>
                  <a:pt x="365884" y="44181"/>
                </a:lnTo>
                <a:lnTo>
                  <a:pt x="377489" y="49758"/>
                </a:lnTo>
                <a:lnTo>
                  <a:pt x="389042" y="54747"/>
                </a:lnTo>
                <a:lnTo>
                  <a:pt x="400560" y="59342"/>
                </a:lnTo>
                <a:lnTo>
                  <a:pt x="412056" y="66216"/>
                </a:lnTo>
                <a:lnTo>
                  <a:pt x="423535" y="74609"/>
                </a:lnTo>
                <a:lnTo>
                  <a:pt x="435004" y="84014"/>
                </a:lnTo>
                <a:lnTo>
                  <a:pt x="445194" y="92823"/>
                </a:lnTo>
                <a:lnTo>
                  <a:pt x="454533" y="101237"/>
                </a:lnTo>
                <a:lnTo>
                  <a:pt x="471692" y="117358"/>
                </a:lnTo>
                <a:lnTo>
                  <a:pt x="487799" y="132990"/>
                </a:lnTo>
                <a:lnTo>
                  <a:pt x="494383" y="141985"/>
                </a:lnTo>
                <a:lnTo>
                  <a:pt x="500045" y="151790"/>
                </a:lnTo>
                <a:lnTo>
                  <a:pt x="505093" y="162138"/>
                </a:lnTo>
                <a:lnTo>
                  <a:pt x="511000" y="171577"/>
                </a:lnTo>
                <a:lnTo>
                  <a:pt x="524350" y="188837"/>
                </a:lnTo>
                <a:lnTo>
                  <a:pt x="528928" y="198266"/>
                </a:lnTo>
                <a:lnTo>
                  <a:pt x="531980" y="208362"/>
                </a:lnTo>
                <a:lnTo>
                  <a:pt x="534014" y="218903"/>
                </a:lnTo>
                <a:lnTo>
                  <a:pt x="535371" y="229739"/>
                </a:lnTo>
                <a:lnTo>
                  <a:pt x="536274" y="240774"/>
                </a:lnTo>
                <a:lnTo>
                  <a:pt x="536878" y="251941"/>
                </a:lnTo>
                <a:lnTo>
                  <a:pt x="536008" y="263195"/>
                </a:lnTo>
                <a:lnTo>
                  <a:pt x="534155" y="274508"/>
                </a:lnTo>
                <a:lnTo>
                  <a:pt x="531648" y="285860"/>
                </a:lnTo>
                <a:lnTo>
                  <a:pt x="528705" y="297237"/>
                </a:lnTo>
                <a:lnTo>
                  <a:pt x="525470" y="308633"/>
                </a:lnTo>
                <a:lnTo>
                  <a:pt x="522042" y="320040"/>
                </a:lnTo>
                <a:lnTo>
                  <a:pt x="517213" y="331454"/>
                </a:lnTo>
                <a:lnTo>
                  <a:pt x="511449" y="342874"/>
                </a:lnTo>
                <a:lnTo>
                  <a:pt x="505062" y="354297"/>
                </a:lnTo>
                <a:lnTo>
                  <a:pt x="496988" y="365722"/>
                </a:lnTo>
                <a:lnTo>
                  <a:pt x="487789" y="377150"/>
                </a:lnTo>
                <a:lnTo>
                  <a:pt x="477840" y="388578"/>
                </a:lnTo>
                <a:lnTo>
                  <a:pt x="467391" y="400006"/>
                </a:lnTo>
                <a:lnTo>
                  <a:pt x="445606" y="422865"/>
                </a:lnTo>
                <a:lnTo>
                  <a:pt x="411885" y="457154"/>
                </a:lnTo>
                <a:lnTo>
                  <a:pt x="400525" y="467314"/>
                </a:lnTo>
                <a:lnTo>
                  <a:pt x="389135" y="476627"/>
                </a:lnTo>
                <a:lnTo>
                  <a:pt x="377725" y="485376"/>
                </a:lnTo>
                <a:lnTo>
                  <a:pt x="365030" y="493748"/>
                </a:lnTo>
                <a:lnTo>
                  <a:pt x="351479" y="501870"/>
                </a:lnTo>
                <a:lnTo>
                  <a:pt x="337356" y="509825"/>
                </a:lnTo>
                <a:lnTo>
                  <a:pt x="324125" y="517667"/>
                </a:lnTo>
                <a:lnTo>
                  <a:pt x="288542" y="539571"/>
                </a:lnTo>
                <a:lnTo>
                  <a:pt x="278862" y="545119"/>
                </a:lnTo>
                <a:lnTo>
                  <a:pt x="269864" y="550087"/>
                </a:lnTo>
                <a:lnTo>
                  <a:pt x="260049" y="554669"/>
                </a:lnTo>
                <a:lnTo>
                  <a:pt x="249691" y="558993"/>
                </a:lnTo>
                <a:lnTo>
                  <a:pt x="238967" y="563147"/>
                </a:lnTo>
                <a:lnTo>
                  <a:pt x="229275" y="565916"/>
                </a:lnTo>
                <a:lnTo>
                  <a:pt x="220270" y="567762"/>
                </a:lnTo>
                <a:lnTo>
                  <a:pt x="204751" y="569813"/>
                </a:lnTo>
                <a:lnTo>
                  <a:pt x="190135" y="570967"/>
                </a:lnTo>
                <a:lnTo>
                  <a:pt x="183177" y="57145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ARTInkAnnotation9"/>
          <p:cNvSpPr/>
          <p:nvPr/>
        </p:nvSpPr>
        <p:spPr>
          <a:xfrm>
            <a:off x="6415222" y="3760470"/>
            <a:ext cx="57244" cy="251413"/>
          </a:xfrm>
          <a:custGeom>
            <a:avLst/>
            <a:gdLst/>
            <a:ahLst/>
            <a:cxnLst/>
            <a:rect l="0" t="0" r="0" b="0"/>
            <a:pathLst>
              <a:path w="57244" h="251413">
                <a:moveTo>
                  <a:pt x="0" y="114300"/>
                </a:moveTo>
                <a:lnTo>
                  <a:pt x="6077" y="120367"/>
                </a:lnTo>
                <a:lnTo>
                  <a:pt x="7868" y="123425"/>
                </a:lnTo>
                <a:lnTo>
                  <a:pt x="9062" y="126733"/>
                </a:lnTo>
                <a:lnTo>
                  <a:pt x="10388" y="133795"/>
                </a:lnTo>
                <a:lnTo>
                  <a:pt x="10977" y="141168"/>
                </a:lnTo>
                <a:lnTo>
                  <a:pt x="12406" y="144912"/>
                </a:lnTo>
                <a:lnTo>
                  <a:pt x="14631" y="148677"/>
                </a:lnTo>
                <a:lnTo>
                  <a:pt x="17386" y="152458"/>
                </a:lnTo>
                <a:lnTo>
                  <a:pt x="20496" y="157519"/>
                </a:lnTo>
                <a:lnTo>
                  <a:pt x="23840" y="163432"/>
                </a:lnTo>
                <a:lnTo>
                  <a:pt x="27342" y="169915"/>
                </a:lnTo>
                <a:lnTo>
                  <a:pt x="29676" y="176776"/>
                </a:lnTo>
                <a:lnTo>
                  <a:pt x="31233" y="183891"/>
                </a:lnTo>
                <a:lnTo>
                  <a:pt x="32270" y="191174"/>
                </a:lnTo>
                <a:lnTo>
                  <a:pt x="32962" y="198569"/>
                </a:lnTo>
                <a:lnTo>
                  <a:pt x="33423" y="206039"/>
                </a:lnTo>
                <a:lnTo>
                  <a:pt x="33731" y="213559"/>
                </a:lnTo>
                <a:lnTo>
                  <a:pt x="35208" y="219843"/>
                </a:lnTo>
                <a:lnTo>
                  <a:pt x="37464" y="225302"/>
                </a:lnTo>
                <a:lnTo>
                  <a:pt x="44148" y="237120"/>
                </a:lnTo>
                <a:lnTo>
                  <a:pt x="45063" y="242124"/>
                </a:lnTo>
                <a:lnTo>
                  <a:pt x="45790" y="251412"/>
                </a:lnTo>
                <a:lnTo>
                  <a:pt x="45792" y="245378"/>
                </a:lnTo>
                <a:lnTo>
                  <a:pt x="44521" y="242325"/>
                </a:lnTo>
                <a:lnTo>
                  <a:pt x="42402" y="239020"/>
                </a:lnTo>
                <a:lnTo>
                  <a:pt x="39716" y="235546"/>
                </a:lnTo>
                <a:lnTo>
                  <a:pt x="37926" y="231961"/>
                </a:lnTo>
                <a:lnTo>
                  <a:pt x="36732" y="228300"/>
                </a:lnTo>
                <a:lnTo>
                  <a:pt x="35936" y="224590"/>
                </a:lnTo>
                <a:lnTo>
                  <a:pt x="34134" y="220846"/>
                </a:lnTo>
                <a:lnTo>
                  <a:pt x="31660" y="217081"/>
                </a:lnTo>
                <a:lnTo>
                  <a:pt x="28740" y="213300"/>
                </a:lnTo>
                <a:lnTo>
                  <a:pt x="26792" y="208240"/>
                </a:lnTo>
                <a:lnTo>
                  <a:pt x="25494" y="202327"/>
                </a:lnTo>
                <a:lnTo>
                  <a:pt x="24628" y="195844"/>
                </a:lnTo>
                <a:lnTo>
                  <a:pt x="24051" y="188983"/>
                </a:lnTo>
                <a:lnTo>
                  <a:pt x="23667" y="181868"/>
                </a:lnTo>
                <a:lnTo>
                  <a:pt x="23239" y="167190"/>
                </a:lnTo>
                <a:lnTo>
                  <a:pt x="22916" y="105226"/>
                </a:lnTo>
                <a:lnTo>
                  <a:pt x="22901" y="72855"/>
                </a:lnTo>
                <a:lnTo>
                  <a:pt x="24172" y="65080"/>
                </a:lnTo>
                <a:lnTo>
                  <a:pt x="26291" y="57357"/>
                </a:lnTo>
                <a:lnTo>
                  <a:pt x="28976" y="49667"/>
                </a:lnTo>
                <a:lnTo>
                  <a:pt x="32037" y="43272"/>
                </a:lnTo>
                <a:lnTo>
                  <a:pt x="35351" y="37737"/>
                </a:lnTo>
                <a:lnTo>
                  <a:pt x="38833" y="32778"/>
                </a:lnTo>
                <a:lnTo>
                  <a:pt x="42425" y="28202"/>
                </a:lnTo>
                <a:lnTo>
                  <a:pt x="46093" y="23881"/>
                </a:lnTo>
                <a:lnTo>
                  <a:pt x="49809" y="19731"/>
                </a:lnTo>
                <a:lnTo>
                  <a:pt x="52287" y="15694"/>
                </a:lnTo>
                <a:lnTo>
                  <a:pt x="53939" y="11732"/>
                </a:lnTo>
                <a:lnTo>
                  <a:pt x="5724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MARTInkAnnotation10"/>
          <p:cNvSpPr/>
          <p:nvPr/>
        </p:nvSpPr>
        <p:spPr>
          <a:xfrm>
            <a:off x="6621296" y="3703320"/>
            <a:ext cx="155323" cy="239497"/>
          </a:xfrm>
          <a:custGeom>
            <a:avLst/>
            <a:gdLst/>
            <a:ahLst/>
            <a:cxnLst/>
            <a:rect l="0" t="0" r="0" b="0"/>
            <a:pathLst>
              <a:path w="155323" h="239497">
                <a:moveTo>
                  <a:pt x="0" y="114300"/>
                </a:moveTo>
                <a:lnTo>
                  <a:pt x="0" y="142617"/>
                </a:lnTo>
                <a:lnTo>
                  <a:pt x="1272" y="147148"/>
                </a:lnTo>
                <a:lnTo>
                  <a:pt x="3392" y="152708"/>
                </a:lnTo>
                <a:lnTo>
                  <a:pt x="6077" y="158955"/>
                </a:lnTo>
                <a:lnTo>
                  <a:pt x="7869" y="164390"/>
                </a:lnTo>
                <a:lnTo>
                  <a:pt x="9062" y="169283"/>
                </a:lnTo>
                <a:lnTo>
                  <a:pt x="9858" y="173815"/>
                </a:lnTo>
                <a:lnTo>
                  <a:pt x="10388" y="179377"/>
                </a:lnTo>
                <a:lnTo>
                  <a:pt x="10742" y="185624"/>
                </a:lnTo>
                <a:lnTo>
                  <a:pt x="10978" y="192329"/>
                </a:lnTo>
                <a:lnTo>
                  <a:pt x="12406" y="198069"/>
                </a:lnTo>
                <a:lnTo>
                  <a:pt x="14632" y="203166"/>
                </a:lnTo>
                <a:lnTo>
                  <a:pt x="17387" y="207834"/>
                </a:lnTo>
                <a:lnTo>
                  <a:pt x="20496" y="212215"/>
                </a:lnTo>
                <a:lnTo>
                  <a:pt x="23841" y="216407"/>
                </a:lnTo>
                <a:lnTo>
                  <a:pt x="27343" y="220471"/>
                </a:lnTo>
                <a:lnTo>
                  <a:pt x="30949" y="223181"/>
                </a:lnTo>
                <a:lnTo>
                  <a:pt x="34626" y="224987"/>
                </a:lnTo>
                <a:lnTo>
                  <a:pt x="38349" y="226191"/>
                </a:lnTo>
                <a:lnTo>
                  <a:pt x="40830" y="228264"/>
                </a:lnTo>
                <a:lnTo>
                  <a:pt x="42485" y="230916"/>
                </a:lnTo>
                <a:lnTo>
                  <a:pt x="43589" y="233954"/>
                </a:lnTo>
                <a:lnTo>
                  <a:pt x="45597" y="235979"/>
                </a:lnTo>
                <a:lnTo>
                  <a:pt x="48207" y="237329"/>
                </a:lnTo>
                <a:lnTo>
                  <a:pt x="51219" y="238229"/>
                </a:lnTo>
                <a:lnTo>
                  <a:pt x="54499" y="238829"/>
                </a:lnTo>
                <a:lnTo>
                  <a:pt x="57959" y="239230"/>
                </a:lnTo>
                <a:lnTo>
                  <a:pt x="61536" y="239496"/>
                </a:lnTo>
                <a:lnTo>
                  <a:pt x="65193" y="238404"/>
                </a:lnTo>
                <a:lnTo>
                  <a:pt x="68904" y="236406"/>
                </a:lnTo>
                <a:lnTo>
                  <a:pt x="72649" y="233804"/>
                </a:lnTo>
                <a:lnTo>
                  <a:pt x="76419" y="230799"/>
                </a:lnTo>
                <a:lnTo>
                  <a:pt x="80204" y="227526"/>
                </a:lnTo>
                <a:lnTo>
                  <a:pt x="83999" y="224073"/>
                </a:lnTo>
                <a:lnTo>
                  <a:pt x="89073" y="220502"/>
                </a:lnTo>
                <a:lnTo>
                  <a:pt x="95001" y="216851"/>
                </a:lnTo>
                <a:lnTo>
                  <a:pt x="101496" y="213147"/>
                </a:lnTo>
                <a:lnTo>
                  <a:pt x="107097" y="209408"/>
                </a:lnTo>
                <a:lnTo>
                  <a:pt x="112106" y="205645"/>
                </a:lnTo>
                <a:lnTo>
                  <a:pt x="116715" y="201867"/>
                </a:lnTo>
                <a:lnTo>
                  <a:pt x="121060" y="198078"/>
                </a:lnTo>
                <a:lnTo>
                  <a:pt x="125229" y="194282"/>
                </a:lnTo>
                <a:lnTo>
                  <a:pt x="129281" y="190481"/>
                </a:lnTo>
                <a:lnTo>
                  <a:pt x="131981" y="185407"/>
                </a:lnTo>
                <a:lnTo>
                  <a:pt x="133783" y="179485"/>
                </a:lnTo>
                <a:lnTo>
                  <a:pt x="134983" y="172996"/>
                </a:lnTo>
                <a:lnTo>
                  <a:pt x="137055" y="166131"/>
                </a:lnTo>
                <a:lnTo>
                  <a:pt x="139709" y="159014"/>
                </a:lnTo>
                <a:lnTo>
                  <a:pt x="142750" y="151729"/>
                </a:lnTo>
                <a:lnTo>
                  <a:pt x="144778" y="144333"/>
                </a:lnTo>
                <a:lnTo>
                  <a:pt x="146129" y="136862"/>
                </a:lnTo>
                <a:lnTo>
                  <a:pt x="147031" y="129341"/>
                </a:lnTo>
                <a:lnTo>
                  <a:pt x="147631" y="121787"/>
                </a:lnTo>
                <a:lnTo>
                  <a:pt x="148031" y="114211"/>
                </a:lnTo>
                <a:lnTo>
                  <a:pt x="148299" y="106621"/>
                </a:lnTo>
                <a:lnTo>
                  <a:pt x="149748" y="100290"/>
                </a:lnTo>
                <a:lnTo>
                  <a:pt x="151988" y="94800"/>
                </a:lnTo>
                <a:lnTo>
                  <a:pt x="154751" y="89870"/>
                </a:lnTo>
                <a:lnTo>
                  <a:pt x="155322" y="84043"/>
                </a:lnTo>
                <a:lnTo>
                  <a:pt x="154431" y="77619"/>
                </a:lnTo>
                <a:lnTo>
                  <a:pt x="152565" y="70796"/>
                </a:lnTo>
                <a:lnTo>
                  <a:pt x="151320" y="63707"/>
                </a:lnTo>
                <a:lnTo>
                  <a:pt x="150492" y="56441"/>
                </a:lnTo>
                <a:lnTo>
                  <a:pt x="149939" y="49057"/>
                </a:lnTo>
                <a:lnTo>
                  <a:pt x="149324" y="37467"/>
                </a:lnTo>
                <a:lnTo>
                  <a:pt x="149160" y="32598"/>
                </a:lnTo>
                <a:lnTo>
                  <a:pt x="147779" y="28082"/>
                </a:lnTo>
                <a:lnTo>
                  <a:pt x="145586" y="23801"/>
                </a:lnTo>
                <a:lnTo>
                  <a:pt x="142852" y="19677"/>
                </a:lnTo>
                <a:lnTo>
                  <a:pt x="141029" y="15658"/>
                </a:lnTo>
                <a:lnTo>
                  <a:pt x="139814" y="11709"/>
                </a:lnTo>
                <a:lnTo>
                  <a:pt x="13738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6758679" y="3703320"/>
            <a:ext cx="3393" cy="1"/>
          </a:xfrm>
          <a:custGeom>
            <a:avLst/>
            <a:gdLst/>
            <a:ahLst/>
            <a:cxnLst/>
            <a:rect l="0" t="0" r="0" b="0"/>
            <a:pathLst>
              <a:path w="3393" h="1">
                <a:moveTo>
                  <a:pt x="0" y="0"/>
                </a:moveTo>
                <a:lnTo>
                  <a:pt x="3392" y="0"/>
                </a:lnTo>
                <a:close/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ARTInkAnnotation12"/>
          <p:cNvSpPr/>
          <p:nvPr/>
        </p:nvSpPr>
        <p:spPr>
          <a:xfrm>
            <a:off x="6861736" y="3602283"/>
            <a:ext cx="182674" cy="546121"/>
          </a:xfrm>
          <a:custGeom>
            <a:avLst/>
            <a:gdLst/>
            <a:ahLst/>
            <a:cxnLst/>
            <a:rect l="0" t="0" r="0" b="0"/>
            <a:pathLst>
              <a:path w="182674" h="546121">
                <a:moveTo>
                  <a:pt x="148812" y="21026"/>
                </a:moveTo>
                <a:lnTo>
                  <a:pt x="138955" y="11185"/>
                </a:lnTo>
                <a:lnTo>
                  <a:pt x="135880" y="10656"/>
                </a:lnTo>
                <a:lnTo>
                  <a:pt x="131286" y="10303"/>
                </a:lnTo>
                <a:lnTo>
                  <a:pt x="120671" y="9910"/>
                </a:lnTo>
                <a:lnTo>
                  <a:pt x="107541" y="9689"/>
                </a:lnTo>
                <a:lnTo>
                  <a:pt x="99516" y="9638"/>
                </a:lnTo>
                <a:lnTo>
                  <a:pt x="95595" y="10894"/>
                </a:lnTo>
                <a:lnTo>
                  <a:pt x="91710" y="13002"/>
                </a:lnTo>
                <a:lnTo>
                  <a:pt x="87846" y="15676"/>
                </a:lnTo>
                <a:lnTo>
                  <a:pt x="82727" y="18730"/>
                </a:lnTo>
                <a:lnTo>
                  <a:pt x="76770" y="22035"/>
                </a:lnTo>
                <a:lnTo>
                  <a:pt x="70254" y="25509"/>
                </a:lnTo>
                <a:lnTo>
                  <a:pt x="64639" y="29095"/>
                </a:lnTo>
                <a:lnTo>
                  <a:pt x="59623" y="32755"/>
                </a:lnTo>
                <a:lnTo>
                  <a:pt x="55007" y="36466"/>
                </a:lnTo>
                <a:lnTo>
                  <a:pt x="49386" y="40209"/>
                </a:lnTo>
                <a:lnTo>
                  <a:pt x="43094" y="43975"/>
                </a:lnTo>
                <a:lnTo>
                  <a:pt x="36355" y="47755"/>
                </a:lnTo>
                <a:lnTo>
                  <a:pt x="30591" y="52816"/>
                </a:lnTo>
                <a:lnTo>
                  <a:pt x="25475" y="58729"/>
                </a:lnTo>
                <a:lnTo>
                  <a:pt x="20794" y="65211"/>
                </a:lnTo>
                <a:lnTo>
                  <a:pt x="16399" y="72073"/>
                </a:lnTo>
                <a:lnTo>
                  <a:pt x="12199" y="79188"/>
                </a:lnTo>
                <a:lnTo>
                  <a:pt x="8126" y="86471"/>
                </a:lnTo>
                <a:lnTo>
                  <a:pt x="3600" y="97949"/>
                </a:lnTo>
                <a:lnTo>
                  <a:pt x="1590" y="109824"/>
                </a:lnTo>
                <a:lnTo>
                  <a:pt x="1053" y="118325"/>
                </a:lnTo>
                <a:lnTo>
                  <a:pt x="457" y="136660"/>
                </a:lnTo>
                <a:lnTo>
                  <a:pt x="44" y="170842"/>
                </a:lnTo>
                <a:lnTo>
                  <a:pt x="0" y="184091"/>
                </a:lnTo>
                <a:lnTo>
                  <a:pt x="1265" y="188156"/>
                </a:lnTo>
                <a:lnTo>
                  <a:pt x="6064" y="196060"/>
                </a:lnTo>
                <a:lnTo>
                  <a:pt x="9125" y="199945"/>
                </a:lnTo>
                <a:lnTo>
                  <a:pt x="12437" y="203805"/>
                </a:lnTo>
                <a:lnTo>
                  <a:pt x="15917" y="207649"/>
                </a:lnTo>
                <a:lnTo>
                  <a:pt x="19509" y="210212"/>
                </a:lnTo>
                <a:lnTo>
                  <a:pt x="23177" y="211920"/>
                </a:lnTo>
                <a:lnTo>
                  <a:pt x="26893" y="213058"/>
                </a:lnTo>
                <a:lnTo>
                  <a:pt x="30643" y="213818"/>
                </a:lnTo>
                <a:lnTo>
                  <a:pt x="34415" y="214324"/>
                </a:lnTo>
                <a:lnTo>
                  <a:pt x="38202" y="214661"/>
                </a:lnTo>
                <a:lnTo>
                  <a:pt x="41999" y="214886"/>
                </a:lnTo>
                <a:lnTo>
                  <a:pt x="49608" y="215137"/>
                </a:lnTo>
                <a:lnTo>
                  <a:pt x="53419" y="213933"/>
                </a:lnTo>
                <a:lnTo>
                  <a:pt x="57231" y="211861"/>
                </a:lnTo>
                <a:lnTo>
                  <a:pt x="61045" y="209209"/>
                </a:lnTo>
                <a:lnTo>
                  <a:pt x="64859" y="206172"/>
                </a:lnTo>
                <a:lnTo>
                  <a:pt x="68675" y="202877"/>
                </a:lnTo>
                <a:lnTo>
                  <a:pt x="72490" y="199410"/>
                </a:lnTo>
                <a:lnTo>
                  <a:pt x="80122" y="192171"/>
                </a:lnTo>
                <a:lnTo>
                  <a:pt x="83937" y="188463"/>
                </a:lnTo>
                <a:lnTo>
                  <a:pt x="87753" y="183451"/>
                </a:lnTo>
                <a:lnTo>
                  <a:pt x="91569" y="177570"/>
                </a:lnTo>
                <a:lnTo>
                  <a:pt x="95385" y="171108"/>
                </a:lnTo>
                <a:lnTo>
                  <a:pt x="99202" y="165531"/>
                </a:lnTo>
                <a:lnTo>
                  <a:pt x="103017" y="160543"/>
                </a:lnTo>
                <a:lnTo>
                  <a:pt x="106834" y="155947"/>
                </a:lnTo>
                <a:lnTo>
                  <a:pt x="110651" y="150344"/>
                </a:lnTo>
                <a:lnTo>
                  <a:pt x="114466" y="144068"/>
                </a:lnTo>
                <a:lnTo>
                  <a:pt x="118282" y="137344"/>
                </a:lnTo>
                <a:lnTo>
                  <a:pt x="122523" y="123100"/>
                </a:lnTo>
                <a:lnTo>
                  <a:pt x="124408" y="108302"/>
                </a:lnTo>
                <a:lnTo>
                  <a:pt x="125245" y="93259"/>
                </a:lnTo>
                <a:lnTo>
                  <a:pt x="129009" y="78107"/>
                </a:lnTo>
                <a:lnTo>
                  <a:pt x="133650" y="64175"/>
                </a:lnTo>
                <a:lnTo>
                  <a:pt x="136264" y="47923"/>
                </a:lnTo>
                <a:lnTo>
                  <a:pt x="136874" y="34674"/>
                </a:lnTo>
                <a:lnTo>
                  <a:pt x="137320" y="12383"/>
                </a:lnTo>
                <a:lnTo>
                  <a:pt x="137360" y="0"/>
                </a:lnTo>
                <a:lnTo>
                  <a:pt x="136089" y="659"/>
                </a:lnTo>
                <a:lnTo>
                  <a:pt x="131285" y="4777"/>
                </a:lnTo>
                <a:lnTo>
                  <a:pt x="127507" y="8168"/>
                </a:lnTo>
                <a:lnTo>
                  <a:pt x="126976" y="9915"/>
                </a:lnTo>
                <a:lnTo>
                  <a:pt x="126055" y="25380"/>
                </a:lnTo>
                <a:lnTo>
                  <a:pt x="125928" y="63653"/>
                </a:lnTo>
                <a:lnTo>
                  <a:pt x="129313" y="78495"/>
                </a:lnTo>
                <a:lnTo>
                  <a:pt x="133785" y="94828"/>
                </a:lnTo>
                <a:lnTo>
                  <a:pt x="134978" y="104517"/>
                </a:lnTo>
                <a:lnTo>
                  <a:pt x="135773" y="114787"/>
                </a:lnTo>
                <a:lnTo>
                  <a:pt x="137576" y="125443"/>
                </a:lnTo>
                <a:lnTo>
                  <a:pt x="140049" y="136358"/>
                </a:lnTo>
                <a:lnTo>
                  <a:pt x="142970" y="147444"/>
                </a:lnTo>
                <a:lnTo>
                  <a:pt x="144917" y="158645"/>
                </a:lnTo>
                <a:lnTo>
                  <a:pt x="146216" y="169922"/>
                </a:lnTo>
                <a:lnTo>
                  <a:pt x="147081" y="181250"/>
                </a:lnTo>
                <a:lnTo>
                  <a:pt x="148930" y="192612"/>
                </a:lnTo>
                <a:lnTo>
                  <a:pt x="151435" y="203997"/>
                </a:lnTo>
                <a:lnTo>
                  <a:pt x="154377" y="215397"/>
                </a:lnTo>
                <a:lnTo>
                  <a:pt x="156339" y="226806"/>
                </a:lnTo>
                <a:lnTo>
                  <a:pt x="157646" y="238223"/>
                </a:lnTo>
                <a:lnTo>
                  <a:pt x="158517" y="249645"/>
                </a:lnTo>
                <a:lnTo>
                  <a:pt x="160371" y="261068"/>
                </a:lnTo>
                <a:lnTo>
                  <a:pt x="162879" y="272494"/>
                </a:lnTo>
                <a:lnTo>
                  <a:pt x="165822" y="283922"/>
                </a:lnTo>
                <a:lnTo>
                  <a:pt x="167785" y="296620"/>
                </a:lnTo>
                <a:lnTo>
                  <a:pt x="169092" y="310165"/>
                </a:lnTo>
                <a:lnTo>
                  <a:pt x="169965" y="324276"/>
                </a:lnTo>
                <a:lnTo>
                  <a:pt x="170934" y="350114"/>
                </a:lnTo>
                <a:lnTo>
                  <a:pt x="171192" y="362338"/>
                </a:lnTo>
                <a:lnTo>
                  <a:pt x="172636" y="374297"/>
                </a:lnTo>
                <a:lnTo>
                  <a:pt x="174872" y="386080"/>
                </a:lnTo>
                <a:lnTo>
                  <a:pt x="177635" y="397746"/>
                </a:lnTo>
                <a:lnTo>
                  <a:pt x="179476" y="408063"/>
                </a:lnTo>
                <a:lnTo>
                  <a:pt x="180703" y="417481"/>
                </a:lnTo>
                <a:lnTo>
                  <a:pt x="181521" y="426299"/>
                </a:lnTo>
                <a:lnTo>
                  <a:pt x="182430" y="442872"/>
                </a:lnTo>
                <a:lnTo>
                  <a:pt x="182673" y="450846"/>
                </a:lnTo>
                <a:lnTo>
                  <a:pt x="179551" y="466481"/>
                </a:lnTo>
                <a:lnTo>
                  <a:pt x="175194" y="481896"/>
                </a:lnTo>
                <a:lnTo>
                  <a:pt x="173258" y="497214"/>
                </a:lnTo>
                <a:lnTo>
                  <a:pt x="172168" y="514050"/>
                </a:lnTo>
                <a:lnTo>
                  <a:pt x="170744" y="518619"/>
                </a:lnTo>
                <a:lnTo>
                  <a:pt x="165768" y="527082"/>
                </a:lnTo>
                <a:lnTo>
                  <a:pt x="162708" y="535077"/>
                </a:lnTo>
                <a:lnTo>
                  <a:pt x="161892" y="538987"/>
                </a:lnTo>
                <a:lnTo>
                  <a:pt x="160077" y="541593"/>
                </a:lnTo>
                <a:lnTo>
                  <a:pt x="157594" y="543331"/>
                </a:lnTo>
                <a:lnTo>
                  <a:pt x="154666" y="544490"/>
                </a:lnTo>
                <a:lnTo>
                  <a:pt x="151443" y="545262"/>
                </a:lnTo>
                <a:lnTo>
                  <a:pt x="148022" y="545777"/>
                </a:lnTo>
                <a:lnTo>
                  <a:pt x="144469" y="546120"/>
                </a:lnTo>
                <a:lnTo>
                  <a:pt x="139557" y="545079"/>
                </a:lnTo>
                <a:lnTo>
                  <a:pt x="133738" y="543115"/>
                </a:lnTo>
                <a:lnTo>
                  <a:pt x="127314" y="540535"/>
                </a:lnTo>
                <a:lnTo>
                  <a:pt x="121759" y="538816"/>
                </a:lnTo>
                <a:lnTo>
                  <a:pt x="116785" y="537669"/>
                </a:lnTo>
                <a:lnTo>
                  <a:pt x="112196" y="536905"/>
                </a:lnTo>
                <a:lnTo>
                  <a:pt x="107864" y="535126"/>
                </a:lnTo>
                <a:lnTo>
                  <a:pt x="103704" y="532669"/>
                </a:lnTo>
                <a:lnTo>
                  <a:pt x="99660" y="529762"/>
                </a:lnTo>
                <a:lnTo>
                  <a:pt x="95691" y="526553"/>
                </a:lnTo>
                <a:lnTo>
                  <a:pt x="91773" y="523145"/>
                </a:lnTo>
                <a:lnTo>
                  <a:pt x="87889" y="519602"/>
                </a:lnTo>
                <a:lnTo>
                  <a:pt x="76789" y="508892"/>
                </a:lnTo>
                <a:lnTo>
                  <a:pt x="70268" y="502480"/>
                </a:lnTo>
                <a:lnTo>
                  <a:pt x="64648" y="495666"/>
                </a:lnTo>
                <a:lnTo>
                  <a:pt x="59629" y="488583"/>
                </a:lnTo>
                <a:lnTo>
                  <a:pt x="55010" y="481321"/>
                </a:lnTo>
                <a:lnTo>
                  <a:pt x="49880" y="466478"/>
                </a:lnTo>
                <a:lnTo>
                  <a:pt x="46328" y="451415"/>
                </a:lnTo>
                <a:lnTo>
                  <a:pt x="43599" y="443842"/>
                </a:lnTo>
                <a:lnTo>
                  <a:pt x="38448" y="428655"/>
                </a:lnTo>
                <a:lnTo>
                  <a:pt x="36158" y="413438"/>
                </a:lnTo>
                <a:lnTo>
                  <a:pt x="35141" y="398208"/>
                </a:lnTo>
                <a:lnTo>
                  <a:pt x="34870" y="390591"/>
                </a:lnTo>
                <a:lnTo>
                  <a:pt x="35960" y="381703"/>
                </a:lnTo>
                <a:lnTo>
                  <a:pt x="37960" y="371967"/>
                </a:lnTo>
                <a:lnTo>
                  <a:pt x="40565" y="361667"/>
                </a:lnTo>
                <a:lnTo>
                  <a:pt x="42302" y="352260"/>
                </a:lnTo>
                <a:lnTo>
                  <a:pt x="43459" y="343449"/>
                </a:lnTo>
                <a:lnTo>
                  <a:pt x="46019" y="326885"/>
                </a:lnTo>
                <a:lnTo>
                  <a:pt x="51395" y="311057"/>
                </a:lnTo>
                <a:lnTo>
                  <a:pt x="61574" y="281798"/>
                </a:lnTo>
                <a:lnTo>
                  <a:pt x="66484" y="273614"/>
                </a:lnTo>
                <a:lnTo>
                  <a:pt x="72302" y="266888"/>
                </a:lnTo>
                <a:lnTo>
                  <a:pt x="78724" y="261134"/>
                </a:lnTo>
                <a:lnTo>
                  <a:pt x="84278" y="254758"/>
                </a:lnTo>
                <a:lnTo>
                  <a:pt x="89252" y="247968"/>
                </a:lnTo>
                <a:lnTo>
                  <a:pt x="93841" y="240901"/>
                </a:lnTo>
                <a:lnTo>
                  <a:pt x="98172" y="234919"/>
                </a:lnTo>
                <a:lnTo>
                  <a:pt x="102331" y="229662"/>
                </a:lnTo>
                <a:lnTo>
                  <a:pt x="106377" y="224886"/>
                </a:lnTo>
                <a:lnTo>
                  <a:pt x="110870" y="216194"/>
                </a:lnTo>
                <a:lnTo>
                  <a:pt x="114466" y="20390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ARTInkAnnotation13"/>
          <p:cNvSpPr/>
          <p:nvPr/>
        </p:nvSpPr>
        <p:spPr>
          <a:xfrm>
            <a:off x="7057019" y="3463293"/>
            <a:ext cx="365467" cy="445767"/>
          </a:xfrm>
          <a:custGeom>
            <a:avLst/>
            <a:gdLst/>
            <a:ahLst/>
            <a:cxnLst/>
            <a:rect l="0" t="0" r="0" b="0"/>
            <a:pathLst>
              <a:path w="365467" h="445767">
                <a:moveTo>
                  <a:pt x="205398" y="11427"/>
                </a:moveTo>
                <a:lnTo>
                  <a:pt x="195541" y="1585"/>
                </a:lnTo>
                <a:lnTo>
                  <a:pt x="191264" y="703"/>
                </a:lnTo>
                <a:lnTo>
                  <a:pt x="181705" y="206"/>
                </a:lnTo>
                <a:lnTo>
                  <a:pt x="173243" y="90"/>
                </a:lnTo>
                <a:lnTo>
                  <a:pt x="127271" y="0"/>
                </a:lnTo>
                <a:lnTo>
                  <a:pt x="120240" y="1269"/>
                </a:lnTo>
                <a:lnTo>
                  <a:pt x="113008" y="3385"/>
                </a:lnTo>
                <a:lnTo>
                  <a:pt x="105643" y="6066"/>
                </a:lnTo>
                <a:lnTo>
                  <a:pt x="98189" y="7852"/>
                </a:lnTo>
                <a:lnTo>
                  <a:pt x="90675" y="9044"/>
                </a:lnTo>
                <a:lnTo>
                  <a:pt x="83121" y="9838"/>
                </a:lnTo>
                <a:lnTo>
                  <a:pt x="75542" y="12908"/>
                </a:lnTo>
                <a:lnTo>
                  <a:pt x="67946" y="17494"/>
                </a:lnTo>
                <a:lnTo>
                  <a:pt x="60337" y="23091"/>
                </a:lnTo>
                <a:lnTo>
                  <a:pt x="53991" y="28093"/>
                </a:lnTo>
                <a:lnTo>
                  <a:pt x="43549" y="37037"/>
                </a:lnTo>
                <a:lnTo>
                  <a:pt x="34669" y="45246"/>
                </a:lnTo>
                <a:lnTo>
                  <a:pt x="22517" y="57007"/>
                </a:lnTo>
                <a:lnTo>
                  <a:pt x="7015" y="72359"/>
                </a:lnTo>
                <a:lnTo>
                  <a:pt x="4451" y="76178"/>
                </a:lnTo>
                <a:lnTo>
                  <a:pt x="1602" y="83809"/>
                </a:lnTo>
                <a:lnTo>
                  <a:pt x="0" y="95244"/>
                </a:lnTo>
                <a:lnTo>
                  <a:pt x="1047" y="97785"/>
                </a:lnTo>
                <a:lnTo>
                  <a:pt x="3016" y="99479"/>
                </a:lnTo>
                <a:lnTo>
                  <a:pt x="5602" y="100608"/>
                </a:lnTo>
                <a:lnTo>
                  <a:pt x="7326" y="102631"/>
                </a:lnTo>
                <a:lnTo>
                  <a:pt x="8474" y="105249"/>
                </a:lnTo>
                <a:lnTo>
                  <a:pt x="9241" y="108265"/>
                </a:lnTo>
                <a:lnTo>
                  <a:pt x="13485" y="115003"/>
                </a:lnTo>
                <a:lnTo>
                  <a:pt x="16397" y="118577"/>
                </a:lnTo>
                <a:lnTo>
                  <a:pt x="19610" y="120960"/>
                </a:lnTo>
                <a:lnTo>
                  <a:pt x="26573" y="123608"/>
                </a:lnTo>
                <a:lnTo>
                  <a:pt x="37645" y="125099"/>
                </a:lnTo>
                <a:lnTo>
                  <a:pt x="48582" y="128834"/>
                </a:lnTo>
                <a:lnTo>
                  <a:pt x="55059" y="131608"/>
                </a:lnTo>
                <a:lnTo>
                  <a:pt x="65650" y="134691"/>
                </a:lnTo>
                <a:lnTo>
                  <a:pt x="75868" y="136061"/>
                </a:lnTo>
                <a:lnTo>
                  <a:pt x="82156" y="136426"/>
                </a:lnTo>
                <a:lnTo>
                  <a:pt x="95925" y="136832"/>
                </a:lnTo>
                <a:lnTo>
                  <a:pt x="148226" y="137138"/>
                </a:lnTo>
                <a:lnTo>
                  <a:pt x="224481" y="137156"/>
                </a:lnTo>
                <a:lnTo>
                  <a:pt x="232113" y="138426"/>
                </a:lnTo>
                <a:lnTo>
                  <a:pt x="239745" y="140543"/>
                </a:lnTo>
                <a:lnTo>
                  <a:pt x="247377" y="143224"/>
                </a:lnTo>
                <a:lnTo>
                  <a:pt x="255010" y="145011"/>
                </a:lnTo>
                <a:lnTo>
                  <a:pt x="262641" y="146203"/>
                </a:lnTo>
                <a:lnTo>
                  <a:pt x="270274" y="146998"/>
                </a:lnTo>
                <a:lnTo>
                  <a:pt x="277906" y="148797"/>
                </a:lnTo>
                <a:lnTo>
                  <a:pt x="285539" y="151267"/>
                </a:lnTo>
                <a:lnTo>
                  <a:pt x="293171" y="154184"/>
                </a:lnTo>
                <a:lnTo>
                  <a:pt x="299531" y="157398"/>
                </a:lnTo>
                <a:lnTo>
                  <a:pt x="309991" y="164356"/>
                </a:lnTo>
                <a:lnTo>
                  <a:pt x="315833" y="166719"/>
                </a:lnTo>
                <a:lnTo>
                  <a:pt x="322272" y="168295"/>
                </a:lnTo>
                <a:lnTo>
                  <a:pt x="329108" y="169346"/>
                </a:lnTo>
                <a:lnTo>
                  <a:pt x="340096" y="173899"/>
                </a:lnTo>
                <a:lnTo>
                  <a:pt x="349221" y="180157"/>
                </a:lnTo>
                <a:lnTo>
                  <a:pt x="357516" y="187171"/>
                </a:lnTo>
                <a:lnTo>
                  <a:pt x="360236" y="192090"/>
                </a:lnTo>
                <a:lnTo>
                  <a:pt x="363261" y="204328"/>
                </a:lnTo>
                <a:lnTo>
                  <a:pt x="364603" y="214847"/>
                </a:lnTo>
                <a:lnTo>
                  <a:pt x="365360" y="227909"/>
                </a:lnTo>
                <a:lnTo>
                  <a:pt x="365466" y="231948"/>
                </a:lnTo>
                <a:lnTo>
                  <a:pt x="362193" y="243209"/>
                </a:lnTo>
                <a:lnTo>
                  <a:pt x="356497" y="255411"/>
                </a:lnTo>
                <a:lnTo>
                  <a:pt x="349725" y="265067"/>
                </a:lnTo>
                <a:lnTo>
                  <a:pt x="338762" y="277644"/>
                </a:lnTo>
                <a:lnTo>
                  <a:pt x="327850" y="288919"/>
                </a:lnTo>
                <a:lnTo>
                  <a:pt x="321380" y="295481"/>
                </a:lnTo>
                <a:lnTo>
                  <a:pt x="313248" y="301127"/>
                </a:lnTo>
                <a:lnTo>
                  <a:pt x="304012" y="306160"/>
                </a:lnTo>
                <a:lnTo>
                  <a:pt x="284844" y="315139"/>
                </a:lnTo>
                <a:lnTo>
                  <a:pt x="267846" y="323363"/>
                </a:lnTo>
                <a:lnTo>
                  <a:pt x="258478" y="327334"/>
                </a:lnTo>
                <a:lnTo>
                  <a:pt x="248418" y="331252"/>
                </a:lnTo>
                <a:lnTo>
                  <a:pt x="237894" y="335133"/>
                </a:lnTo>
                <a:lnTo>
                  <a:pt x="227062" y="340261"/>
                </a:lnTo>
                <a:lnTo>
                  <a:pt x="216025" y="346219"/>
                </a:lnTo>
                <a:lnTo>
                  <a:pt x="204850" y="352732"/>
                </a:lnTo>
                <a:lnTo>
                  <a:pt x="193585" y="358343"/>
                </a:lnTo>
                <a:lnTo>
                  <a:pt x="182258" y="363355"/>
                </a:lnTo>
                <a:lnTo>
                  <a:pt x="170891" y="367965"/>
                </a:lnTo>
                <a:lnTo>
                  <a:pt x="160769" y="372309"/>
                </a:lnTo>
                <a:lnTo>
                  <a:pt x="142736" y="380522"/>
                </a:lnTo>
                <a:lnTo>
                  <a:pt x="133094" y="383220"/>
                </a:lnTo>
                <a:lnTo>
                  <a:pt x="122850" y="385019"/>
                </a:lnTo>
                <a:lnTo>
                  <a:pt x="112204" y="386218"/>
                </a:lnTo>
                <a:lnTo>
                  <a:pt x="102563" y="388288"/>
                </a:lnTo>
                <a:lnTo>
                  <a:pt x="93591" y="390937"/>
                </a:lnTo>
                <a:lnTo>
                  <a:pt x="85066" y="393973"/>
                </a:lnTo>
                <a:lnTo>
                  <a:pt x="78111" y="397268"/>
                </a:lnTo>
                <a:lnTo>
                  <a:pt x="66990" y="404315"/>
                </a:lnTo>
                <a:lnTo>
                  <a:pt x="60972" y="406702"/>
                </a:lnTo>
                <a:lnTo>
                  <a:pt x="54415" y="408294"/>
                </a:lnTo>
                <a:lnTo>
                  <a:pt x="47500" y="409355"/>
                </a:lnTo>
                <a:lnTo>
                  <a:pt x="36424" y="413920"/>
                </a:lnTo>
                <a:lnTo>
                  <a:pt x="31690" y="416915"/>
                </a:lnTo>
                <a:lnTo>
                  <a:pt x="28534" y="420183"/>
                </a:lnTo>
                <a:lnTo>
                  <a:pt x="26430" y="423630"/>
                </a:lnTo>
                <a:lnTo>
                  <a:pt x="25027" y="427199"/>
                </a:lnTo>
                <a:lnTo>
                  <a:pt x="22820" y="429579"/>
                </a:lnTo>
                <a:lnTo>
                  <a:pt x="20076" y="431165"/>
                </a:lnTo>
                <a:lnTo>
                  <a:pt x="12610" y="433710"/>
                </a:lnTo>
                <a:lnTo>
                  <a:pt x="11998" y="435188"/>
                </a:lnTo>
                <a:lnTo>
                  <a:pt x="10772" y="4457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MARTInkAnnotation14"/>
          <p:cNvSpPr/>
          <p:nvPr/>
        </p:nvSpPr>
        <p:spPr>
          <a:xfrm>
            <a:off x="5762704" y="4377829"/>
            <a:ext cx="422873" cy="731381"/>
          </a:xfrm>
          <a:custGeom>
            <a:avLst/>
            <a:gdLst/>
            <a:ahLst/>
            <a:cxnLst/>
            <a:rect l="0" t="0" r="0" b="0"/>
            <a:pathLst>
              <a:path w="422873" h="731381">
                <a:moveTo>
                  <a:pt x="297612" y="11290"/>
                </a:moveTo>
                <a:lnTo>
                  <a:pt x="297612" y="5222"/>
                </a:lnTo>
                <a:lnTo>
                  <a:pt x="296340" y="3435"/>
                </a:lnTo>
                <a:lnTo>
                  <a:pt x="294220" y="2244"/>
                </a:lnTo>
                <a:lnTo>
                  <a:pt x="288472" y="919"/>
                </a:lnTo>
                <a:lnTo>
                  <a:pt x="278085" y="174"/>
                </a:lnTo>
                <a:lnTo>
                  <a:pt x="270700" y="0"/>
                </a:lnTo>
                <a:lnTo>
                  <a:pt x="266950" y="1224"/>
                </a:lnTo>
                <a:lnTo>
                  <a:pt x="259391" y="5970"/>
                </a:lnTo>
                <a:lnTo>
                  <a:pt x="248399" y="8925"/>
                </a:lnTo>
                <a:lnTo>
                  <a:pt x="241906" y="9714"/>
                </a:lnTo>
                <a:lnTo>
                  <a:pt x="235034" y="11510"/>
                </a:lnTo>
                <a:lnTo>
                  <a:pt x="227907" y="13976"/>
                </a:lnTo>
                <a:lnTo>
                  <a:pt x="220612" y="16891"/>
                </a:lnTo>
                <a:lnTo>
                  <a:pt x="209115" y="23517"/>
                </a:lnTo>
                <a:lnTo>
                  <a:pt x="204269" y="27061"/>
                </a:lnTo>
                <a:lnTo>
                  <a:pt x="197221" y="30694"/>
                </a:lnTo>
                <a:lnTo>
                  <a:pt x="188707" y="34386"/>
                </a:lnTo>
                <a:lnTo>
                  <a:pt x="179214" y="38118"/>
                </a:lnTo>
                <a:lnTo>
                  <a:pt x="170341" y="43145"/>
                </a:lnTo>
                <a:lnTo>
                  <a:pt x="161882" y="49037"/>
                </a:lnTo>
                <a:lnTo>
                  <a:pt x="153699" y="55505"/>
                </a:lnTo>
                <a:lnTo>
                  <a:pt x="145699" y="61087"/>
                </a:lnTo>
                <a:lnTo>
                  <a:pt x="137822" y="66078"/>
                </a:lnTo>
                <a:lnTo>
                  <a:pt x="130027" y="70675"/>
                </a:lnTo>
                <a:lnTo>
                  <a:pt x="122284" y="76280"/>
                </a:lnTo>
                <a:lnTo>
                  <a:pt x="114580" y="82557"/>
                </a:lnTo>
                <a:lnTo>
                  <a:pt x="106899" y="89281"/>
                </a:lnTo>
                <a:lnTo>
                  <a:pt x="99234" y="96304"/>
                </a:lnTo>
                <a:lnTo>
                  <a:pt x="83934" y="110881"/>
                </a:lnTo>
                <a:lnTo>
                  <a:pt x="76292" y="117054"/>
                </a:lnTo>
                <a:lnTo>
                  <a:pt x="68653" y="122439"/>
                </a:lnTo>
                <a:lnTo>
                  <a:pt x="61016" y="127300"/>
                </a:lnTo>
                <a:lnTo>
                  <a:pt x="49139" y="139474"/>
                </a:lnTo>
                <a:lnTo>
                  <a:pt x="44191" y="146276"/>
                </a:lnTo>
                <a:lnTo>
                  <a:pt x="31909" y="157220"/>
                </a:lnTo>
                <a:lnTo>
                  <a:pt x="25071" y="161917"/>
                </a:lnTo>
                <a:lnTo>
                  <a:pt x="20513" y="167588"/>
                </a:lnTo>
                <a:lnTo>
                  <a:pt x="17475" y="173909"/>
                </a:lnTo>
                <a:lnTo>
                  <a:pt x="12826" y="186435"/>
                </a:lnTo>
                <a:lnTo>
                  <a:pt x="4330" y="200627"/>
                </a:lnTo>
                <a:lnTo>
                  <a:pt x="1896" y="208894"/>
                </a:lnTo>
                <a:lnTo>
                  <a:pt x="25" y="230823"/>
                </a:lnTo>
                <a:lnTo>
                  <a:pt x="0" y="233846"/>
                </a:lnTo>
                <a:lnTo>
                  <a:pt x="1255" y="235861"/>
                </a:lnTo>
                <a:lnTo>
                  <a:pt x="3363" y="237204"/>
                </a:lnTo>
                <a:lnTo>
                  <a:pt x="9099" y="238696"/>
                </a:lnTo>
                <a:lnTo>
                  <a:pt x="20751" y="239537"/>
                </a:lnTo>
                <a:lnTo>
                  <a:pt x="43445" y="239820"/>
                </a:lnTo>
                <a:lnTo>
                  <a:pt x="66632" y="239876"/>
                </a:lnTo>
                <a:lnTo>
                  <a:pt x="73662" y="238612"/>
                </a:lnTo>
                <a:lnTo>
                  <a:pt x="80892" y="236497"/>
                </a:lnTo>
                <a:lnTo>
                  <a:pt x="88257" y="233818"/>
                </a:lnTo>
                <a:lnTo>
                  <a:pt x="95710" y="232033"/>
                </a:lnTo>
                <a:lnTo>
                  <a:pt x="103224" y="230842"/>
                </a:lnTo>
                <a:lnTo>
                  <a:pt x="110777" y="230048"/>
                </a:lnTo>
                <a:lnTo>
                  <a:pt x="118357" y="228249"/>
                </a:lnTo>
                <a:lnTo>
                  <a:pt x="125953" y="225779"/>
                </a:lnTo>
                <a:lnTo>
                  <a:pt x="133562" y="222863"/>
                </a:lnTo>
                <a:lnTo>
                  <a:pt x="142451" y="220918"/>
                </a:lnTo>
                <a:lnTo>
                  <a:pt x="152193" y="219623"/>
                </a:lnTo>
                <a:lnTo>
                  <a:pt x="162504" y="218759"/>
                </a:lnTo>
                <a:lnTo>
                  <a:pt x="171922" y="218183"/>
                </a:lnTo>
                <a:lnTo>
                  <a:pt x="189171" y="217542"/>
                </a:lnTo>
                <a:lnTo>
                  <a:pt x="228843" y="217132"/>
                </a:lnTo>
                <a:lnTo>
                  <a:pt x="270385" y="217044"/>
                </a:lnTo>
                <a:lnTo>
                  <a:pt x="279461" y="218309"/>
                </a:lnTo>
                <a:lnTo>
                  <a:pt x="289328" y="220423"/>
                </a:lnTo>
                <a:lnTo>
                  <a:pt x="299721" y="223102"/>
                </a:lnTo>
                <a:lnTo>
                  <a:pt x="309195" y="226158"/>
                </a:lnTo>
                <a:lnTo>
                  <a:pt x="318054" y="229466"/>
                </a:lnTo>
                <a:lnTo>
                  <a:pt x="326506" y="232941"/>
                </a:lnTo>
                <a:lnTo>
                  <a:pt x="339287" y="240188"/>
                </a:lnTo>
                <a:lnTo>
                  <a:pt x="350480" y="248913"/>
                </a:lnTo>
                <a:lnTo>
                  <a:pt x="357026" y="254795"/>
                </a:lnTo>
                <a:lnTo>
                  <a:pt x="375003" y="271823"/>
                </a:lnTo>
                <a:lnTo>
                  <a:pt x="384163" y="282023"/>
                </a:lnTo>
                <a:lnTo>
                  <a:pt x="396471" y="302045"/>
                </a:lnTo>
                <a:lnTo>
                  <a:pt x="404304" y="316622"/>
                </a:lnTo>
                <a:lnTo>
                  <a:pt x="412026" y="334953"/>
                </a:lnTo>
                <a:lnTo>
                  <a:pt x="418426" y="354530"/>
                </a:lnTo>
                <a:lnTo>
                  <a:pt x="421271" y="371698"/>
                </a:lnTo>
                <a:lnTo>
                  <a:pt x="422535" y="387795"/>
                </a:lnTo>
                <a:lnTo>
                  <a:pt x="422872" y="395643"/>
                </a:lnTo>
                <a:lnTo>
                  <a:pt x="419854" y="414524"/>
                </a:lnTo>
                <a:lnTo>
                  <a:pt x="414273" y="435615"/>
                </a:lnTo>
                <a:lnTo>
                  <a:pt x="407552" y="457689"/>
                </a:lnTo>
                <a:lnTo>
                  <a:pt x="396616" y="491536"/>
                </a:lnTo>
                <a:lnTo>
                  <a:pt x="385712" y="510906"/>
                </a:lnTo>
                <a:lnTo>
                  <a:pt x="379242" y="519628"/>
                </a:lnTo>
                <a:lnTo>
                  <a:pt x="365270" y="539478"/>
                </a:lnTo>
                <a:lnTo>
                  <a:pt x="357982" y="550105"/>
                </a:lnTo>
                <a:lnTo>
                  <a:pt x="350579" y="559731"/>
                </a:lnTo>
                <a:lnTo>
                  <a:pt x="343100" y="568687"/>
                </a:lnTo>
                <a:lnTo>
                  <a:pt x="335569" y="577198"/>
                </a:lnTo>
                <a:lnTo>
                  <a:pt x="328006" y="586682"/>
                </a:lnTo>
                <a:lnTo>
                  <a:pt x="320418" y="596815"/>
                </a:lnTo>
                <a:lnTo>
                  <a:pt x="312816" y="607380"/>
                </a:lnTo>
                <a:lnTo>
                  <a:pt x="305204" y="616963"/>
                </a:lnTo>
                <a:lnTo>
                  <a:pt x="297585" y="625893"/>
                </a:lnTo>
                <a:lnTo>
                  <a:pt x="289962" y="634385"/>
                </a:lnTo>
                <a:lnTo>
                  <a:pt x="281063" y="642587"/>
                </a:lnTo>
                <a:lnTo>
                  <a:pt x="271314" y="650595"/>
                </a:lnTo>
                <a:lnTo>
                  <a:pt x="261000" y="658473"/>
                </a:lnTo>
                <a:lnTo>
                  <a:pt x="251578" y="666265"/>
                </a:lnTo>
                <a:lnTo>
                  <a:pt x="242753" y="674000"/>
                </a:lnTo>
                <a:lnTo>
                  <a:pt x="234326" y="681697"/>
                </a:lnTo>
                <a:lnTo>
                  <a:pt x="218178" y="697022"/>
                </a:lnTo>
                <a:lnTo>
                  <a:pt x="210310" y="704665"/>
                </a:lnTo>
                <a:lnTo>
                  <a:pt x="202521" y="711030"/>
                </a:lnTo>
                <a:lnTo>
                  <a:pt x="194785" y="716544"/>
                </a:lnTo>
                <a:lnTo>
                  <a:pt x="187082" y="721489"/>
                </a:lnTo>
                <a:lnTo>
                  <a:pt x="175132" y="726984"/>
                </a:lnTo>
                <a:lnTo>
                  <a:pt x="160229" y="7313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MARTInkAnnotation15"/>
          <p:cNvSpPr/>
          <p:nvPr/>
        </p:nvSpPr>
        <p:spPr>
          <a:xfrm>
            <a:off x="6209148" y="4537723"/>
            <a:ext cx="274766" cy="285065"/>
          </a:xfrm>
          <a:custGeom>
            <a:avLst/>
            <a:gdLst/>
            <a:ahLst/>
            <a:cxnLst/>
            <a:rect l="0" t="0" r="0" b="0"/>
            <a:pathLst>
              <a:path w="274766" h="285065">
                <a:moveTo>
                  <a:pt x="0" y="182867"/>
                </a:moveTo>
                <a:lnTo>
                  <a:pt x="0" y="171907"/>
                </a:lnTo>
                <a:lnTo>
                  <a:pt x="6077" y="171576"/>
                </a:lnTo>
                <a:lnTo>
                  <a:pt x="9140" y="170260"/>
                </a:lnTo>
                <a:lnTo>
                  <a:pt x="20800" y="162339"/>
                </a:lnTo>
                <a:lnTo>
                  <a:pt x="26587" y="159022"/>
                </a:lnTo>
                <a:lnTo>
                  <a:pt x="39801" y="151949"/>
                </a:lnTo>
                <a:lnTo>
                  <a:pt x="76539" y="133279"/>
                </a:lnTo>
                <a:lnTo>
                  <a:pt x="84100" y="128218"/>
                </a:lnTo>
                <a:lnTo>
                  <a:pt x="91684" y="122304"/>
                </a:lnTo>
                <a:lnTo>
                  <a:pt x="99285" y="115822"/>
                </a:lnTo>
                <a:lnTo>
                  <a:pt x="106895" y="110230"/>
                </a:lnTo>
                <a:lnTo>
                  <a:pt x="114514" y="105232"/>
                </a:lnTo>
                <a:lnTo>
                  <a:pt x="122137" y="100630"/>
                </a:lnTo>
                <a:lnTo>
                  <a:pt x="131035" y="96292"/>
                </a:lnTo>
                <a:lnTo>
                  <a:pt x="140783" y="92130"/>
                </a:lnTo>
                <a:lnTo>
                  <a:pt x="151098" y="88086"/>
                </a:lnTo>
                <a:lnTo>
                  <a:pt x="160519" y="82850"/>
                </a:lnTo>
                <a:lnTo>
                  <a:pt x="169344" y="76818"/>
                </a:lnTo>
                <a:lnTo>
                  <a:pt x="177771" y="70258"/>
                </a:lnTo>
                <a:lnTo>
                  <a:pt x="185933" y="64614"/>
                </a:lnTo>
                <a:lnTo>
                  <a:pt x="193919" y="59582"/>
                </a:lnTo>
                <a:lnTo>
                  <a:pt x="201787" y="54957"/>
                </a:lnTo>
                <a:lnTo>
                  <a:pt x="209576" y="50603"/>
                </a:lnTo>
                <a:lnTo>
                  <a:pt x="225016" y="42379"/>
                </a:lnTo>
                <a:lnTo>
                  <a:pt x="231422" y="38408"/>
                </a:lnTo>
                <a:lnTo>
                  <a:pt x="236966" y="34491"/>
                </a:lnTo>
                <a:lnTo>
                  <a:pt x="241933" y="30609"/>
                </a:lnTo>
                <a:lnTo>
                  <a:pt x="246517" y="26752"/>
                </a:lnTo>
                <a:lnTo>
                  <a:pt x="255002" y="19079"/>
                </a:lnTo>
                <a:lnTo>
                  <a:pt x="260853" y="13686"/>
                </a:lnTo>
                <a:lnTo>
                  <a:pt x="261674" y="11660"/>
                </a:lnTo>
                <a:lnTo>
                  <a:pt x="262830" y="4010"/>
                </a:lnTo>
                <a:lnTo>
                  <a:pt x="263253" y="516"/>
                </a:lnTo>
                <a:lnTo>
                  <a:pt x="257220" y="143"/>
                </a:lnTo>
                <a:lnTo>
                  <a:pt x="243786" y="17"/>
                </a:lnTo>
                <a:lnTo>
                  <a:pt x="236403" y="0"/>
                </a:lnTo>
                <a:lnTo>
                  <a:pt x="231382" y="1266"/>
                </a:lnTo>
                <a:lnTo>
                  <a:pt x="225490" y="3379"/>
                </a:lnTo>
                <a:lnTo>
                  <a:pt x="219018" y="6058"/>
                </a:lnTo>
                <a:lnTo>
                  <a:pt x="213432" y="7845"/>
                </a:lnTo>
                <a:lnTo>
                  <a:pt x="208435" y="9035"/>
                </a:lnTo>
                <a:lnTo>
                  <a:pt x="203831" y="9829"/>
                </a:lnTo>
                <a:lnTo>
                  <a:pt x="198219" y="11628"/>
                </a:lnTo>
                <a:lnTo>
                  <a:pt x="191933" y="14097"/>
                </a:lnTo>
                <a:lnTo>
                  <a:pt x="185198" y="17014"/>
                </a:lnTo>
                <a:lnTo>
                  <a:pt x="179436" y="20228"/>
                </a:lnTo>
                <a:lnTo>
                  <a:pt x="174323" y="23641"/>
                </a:lnTo>
                <a:lnTo>
                  <a:pt x="169642" y="27186"/>
                </a:lnTo>
                <a:lnTo>
                  <a:pt x="163976" y="32089"/>
                </a:lnTo>
                <a:lnTo>
                  <a:pt x="157656" y="37898"/>
                </a:lnTo>
                <a:lnTo>
                  <a:pt x="139997" y="54823"/>
                </a:lnTo>
                <a:lnTo>
                  <a:pt x="135309" y="59404"/>
                </a:lnTo>
                <a:lnTo>
                  <a:pt x="130913" y="64998"/>
                </a:lnTo>
                <a:lnTo>
                  <a:pt x="126708" y="71268"/>
                </a:lnTo>
                <a:lnTo>
                  <a:pt x="122634" y="77987"/>
                </a:lnTo>
                <a:lnTo>
                  <a:pt x="118646" y="85007"/>
                </a:lnTo>
                <a:lnTo>
                  <a:pt x="110822" y="99580"/>
                </a:lnTo>
                <a:lnTo>
                  <a:pt x="99266" y="122065"/>
                </a:lnTo>
                <a:lnTo>
                  <a:pt x="96707" y="129632"/>
                </a:lnTo>
                <a:lnTo>
                  <a:pt x="95001" y="137217"/>
                </a:lnTo>
                <a:lnTo>
                  <a:pt x="93864" y="144814"/>
                </a:lnTo>
                <a:lnTo>
                  <a:pt x="91832" y="152418"/>
                </a:lnTo>
                <a:lnTo>
                  <a:pt x="89207" y="160027"/>
                </a:lnTo>
                <a:lnTo>
                  <a:pt x="86185" y="167640"/>
                </a:lnTo>
                <a:lnTo>
                  <a:pt x="85442" y="175255"/>
                </a:lnTo>
                <a:lnTo>
                  <a:pt x="86219" y="182873"/>
                </a:lnTo>
                <a:lnTo>
                  <a:pt x="88008" y="190491"/>
                </a:lnTo>
                <a:lnTo>
                  <a:pt x="89202" y="196839"/>
                </a:lnTo>
                <a:lnTo>
                  <a:pt x="89998" y="202341"/>
                </a:lnTo>
                <a:lnTo>
                  <a:pt x="90528" y="207280"/>
                </a:lnTo>
                <a:lnTo>
                  <a:pt x="92154" y="213112"/>
                </a:lnTo>
                <a:lnTo>
                  <a:pt x="94509" y="219540"/>
                </a:lnTo>
                <a:lnTo>
                  <a:pt x="97352" y="226366"/>
                </a:lnTo>
                <a:lnTo>
                  <a:pt x="100519" y="232186"/>
                </a:lnTo>
                <a:lnTo>
                  <a:pt x="103902" y="237336"/>
                </a:lnTo>
                <a:lnTo>
                  <a:pt x="107430" y="242040"/>
                </a:lnTo>
                <a:lnTo>
                  <a:pt x="114742" y="250652"/>
                </a:lnTo>
                <a:lnTo>
                  <a:pt x="122232" y="258714"/>
                </a:lnTo>
                <a:lnTo>
                  <a:pt x="133600" y="270392"/>
                </a:lnTo>
                <a:lnTo>
                  <a:pt x="141214" y="278070"/>
                </a:lnTo>
                <a:lnTo>
                  <a:pt x="146297" y="280626"/>
                </a:lnTo>
                <a:lnTo>
                  <a:pt x="152230" y="282329"/>
                </a:lnTo>
                <a:lnTo>
                  <a:pt x="158729" y="283465"/>
                </a:lnTo>
                <a:lnTo>
                  <a:pt x="164335" y="284222"/>
                </a:lnTo>
                <a:lnTo>
                  <a:pt x="169343" y="284727"/>
                </a:lnTo>
                <a:lnTo>
                  <a:pt x="173955" y="285064"/>
                </a:lnTo>
                <a:lnTo>
                  <a:pt x="179572" y="284018"/>
                </a:lnTo>
                <a:lnTo>
                  <a:pt x="185862" y="282051"/>
                </a:lnTo>
                <a:lnTo>
                  <a:pt x="192600" y="279469"/>
                </a:lnTo>
                <a:lnTo>
                  <a:pt x="199636" y="276479"/>
                </a:lnTo>
                <a:lnTo>
                  <a:pt x="214237" y="269769"/>
                </a:lnTo>
                <a:lnTo>
                  <a:pt x="236761" y="258851"/>
                </a:lnTo>
                <a:lnTo>
                  <a:pt x="243068" y="255113"/>
                </a:lnTo>
                <a:lnTo>
                  <a:pt x="248545" y="251351"/>
                </a:lnTo>
                <a:lnTo>
                  <a:pt x="253469" y="247573"/>
                </a:lnTo>
                <a:lnTo>
                  <a:pt x="258023" y="243784"/>
                </a:lnTo>
                <a:lnTo>
                  <a:pt x="262332" y="239988"/>
                </a:lnTo>
                <a:lnTo>
                  <a:pt x="274765" y="22858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MARTInkAnnotation16"/>
          <p:cNvSpPr/>
          <p:nvPr/>
        </p:nvSpPr>
        <p:spPr>
          <a:xfrm>
            <a:off x="6621296" y="4423409"/>
            <a:ext cx="57245" cy="411481"/>
          </a:xfrm>
          <a:custGeom>
            <a:avLst/>
            <a:gdLst/>
            <a:ahLst/>
            <a:cxnLst/>
            <a:rect l="0" t="0" r="0" b="0"/>
            <a:pathLst>
              <a:path w="57245" h="411481">
                <a:moveTo>
                  <a:pt x="57244" y="0"/>
                </a:moveTo>
                <a:lnTo>
                  <a:pt x="57244" y="6069"/>
                </a:lnTo>
                <a:lnTo>
                  <a:pt x="55972" y="7856"/>
                </a:lnTo>
                <a:lnTo>
                  <a:pt x="53852" y="9047"/>
                </a:lnTo>
                <a:lnTo>
                  <a:pt x="51167" y="9842"/>
                </a:lnTo>
                <a:lnTo>
                  <a:pt x="49375" y="12911"/>
                </a:lnTo>
                <a:lnTo>
                  <a:pt x="48182" y="17498"/>
                </a:lnTo>
                <a:lnTo>
                  <a:pt x="46855" y="28097"/>
                </a:lnTo>
                <a:lnTo>
                  <a:pt x="46266" y="37041"/>
                </a:lnTo>
                <a:lnTo>
                  <a:pt x="44838" y="43744"/>
                </a:lnTo>
                <a:lnTo>
                  <a:pt x="42612" y="52023"/>
                </a:lnTo>
                <a:lnTo>
                  <a:pt x="39857" y="61352"/>
                </a:lnTo>
                <a:lnTo>
                  <a:pt x="38020" y="70112"/>
                </a:lnTo>
                <a:lnTo>
                  <a:pt x="36796" y="78491"/>
                </a:lnTo>
                <a:lnTo>
                  <a:pt x="35979" y="86618"/>
                </a:lnTo>
                <a:lnTo>
                  <a:pt x="35435" y="95845"/>
                </a:lnTo>
                <a:lnTo>
                  <a:pt x="34830" y="116258"/>
                </a:lnTo>
                <a:lnTo>
                  <a:pt x="33397" y="125766"/>
                </a:lnTo>
                <a:lnTo>
                  <a:pt x="31170" y="134644"/>
                </a:lnTo>
                <a:lnTo>
                  <a:pt x="28412" y="143103"/>
                </a:lnTo>
                <a:lnTo>
                  <a:pt x="26574" y="152552"/>
                </a:lnTo>
                <a:lnTo>
                  <a:pt x="25349" y="162662"/>
                </a:lnTo>
                <a:lnTo>
                  <a:pt x="24531" y="173211"/>
                </a:lnTo>
                <a:lnTo>
                  <a:pt x="23987" y="185324"/>
                </a:lnTo>
                <a:lnTo>
                  <a:pt x="23382" y="212330"/>
                </a:lnTo>
                <a:lnTo>
                  <a:pt x="23041" y="250027"/>
                </a:lnTo>
                <a:lnTo>
                  <a:pt x="21721" y="260664"/>
                </a:lnTo>
                <a:lnTo>
                  <a:pt x="19569" y="270297"/>
                </a:lnTo>
                <a:lnTo>
                  <a:pt x="16863" y="279258"/>
                </a:lnTo>
                <a:lnTo>
                  <a:pt x="15058" y="289042"/>
                </a:lnTo>
                <a:lnTo>
                  <a:pt x="13855" y="299375"/>
                </a:lnTo>
                <a:lnTo>
                  <a:pt x="13053" y="310074"/>
                </a:lnTo>
                <a:lnTo>
                  <a:pt x="12518" y="319746"/>
                </a:lnTo>
                <a:lnTo>
                  <a:pt x="11924" y="337266"/>
                </a:lnTo>
                <a:lnTo>
                  <a:pt x="11512" y="373564"/>
                </a:lnTo>
                <a:lnTo>
                  <a:pt x="11461" y="391714"/>
                </a:lnTo>
                <a:lnTo>
                  <a:pt x="10185" y="395763"/>
                </a:lnTo>
                <a:lnTo>
                  <a:pt x="8063" y="399732"/>
                </a:lnTo>
                <a:lnTo>
                  <a:pt x="0" y="4114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MARTInkAnnotation17"/>
          <p:cNvSpPr/>
          <p:nvPr/>
        </p:nvSpPr>
        <p:spPr>
          <a:xfrm>
            <a:off x="6518301" y="4503419"/>
            <a:ext cx="297623" cy="297182"/>
          </a:xfrm>
          <a:custGeom>
            <a:avLst/>
            <a:gdLst/>
            <a:ahLst/>
            <a:cxnLst/>
            <a:rect l="0" t="0" r="0" b="0"/>
            <a:pathLst>
              <a:path w="297623" h="297182">
                <a:moveTo>
                  <a:pt x="11407" y="0"/>
                </a:moveTo>
                <a:lnTo>
                  <a:pt x="1549" y="0"/>
                </a:lnTo>
                <a:lnTo>
                  <a:pt x="1019" y="1270"/>
                </a:lnTo>
                <a:lnTo>
                  <a:pt x="273" y="9126"/>
                </a:lnTo>
                <a:lnTo>
                  <a:pt x="98" y="15909"/>
                </a:lnTo>
                <a:lnTo>
                  <a:pt x="0" y="32936"/>
                </a:lnTo>
                <a:lnTo>
                  <a:pt x="1258" y="39737"/>
                </a:lnTo>
                <a:lnTo>
                  <a:pt x="3369" y="46812"/>
                </a:lnTo>
                <a:lnTo>
                  <a:pt x="6048" y="54068"/>
                </a:lnTo>
                <a:lnTo>
                  <a:pt x="9107" y="60175"/>
                </a:lnTo>
                <a:lnTo>
                  <a:pt x="12418" y="65517"/>
                </a:lnTo>
                <a:lnTo>
                  <a:pt x="15897" y="70348"/>
                </a:lnTo>
                <a:lnTo>
                  <a:pt x="20761" y="76109"/>
                </a:lnTo>
                <a:lnTo>
                  <a:pt x="26547" y="82489"/>
                </a:lnTo>
                <a:lnTo>
                  <a:pt x="32948" y="89283"/>
                </a:lnTo>
                <a:lnTo>
                  <a:pt x="38489" y="96352"/>
                </a:lnTo>
                <a:lnTo>
                  <a:pt x="43455" y="103605"/>
                </a:lnTo>
                <a:lnTo>
                  <a:pt x="48037" y="110980"/>
                </a:lnTo>
                <a:lnTo>
                  <a:pt x="53635" y="118437"/>
                </a:lnTo>
                <a:lnTo>
                  <a:pt x="59912" y="125948"/>
                </a:lnTo>
                <a:lnTo>
                  <a:pt x="66641" y="133496"/>
                </a:lnTo>
                <a:lnTo>
                  <a:pt x="74943" y="141067"/>
                </a:lnTo>
                <a:lnTo>
                  <a:pt x="84294" y="148655"/>
                </a:lnTo>
                <a:lnTo>
                  <a:pt x="94344" y="156253"/>
                </a:lnTo>
                <a:lnTo>
                  <a:pt x="103588" y="162589"/>
                </a:lnTo>
                <a:lnTo>
                  <a:pt x="112295" y="168083"/>
                </a:lnTo>
                <a:lnTo>
                  <a:pt x="120644" y="173016"/>
                </a:lnTo>
                <a:lnTo>
                  <a:pt x="128754" y="178844"/>
                </a:lnTo>
                <a:lnTo>
                  <a:pt x="136705" y="185270"/>
                </a:lnTo>
                <a:lnTo>
                  <a:pt x="144549" y="192093"/>
                </a:lnTo>
                <a:lnTo>
                  <a:pt x="153596" y="199183"/>
                </a:lnTo>
                <a:lnTo>
                  <a:pt x="163443" y="206448"/>
                </a:lnTo>
                <a:lnTo>
                  <a:pt x="173823" y="213832"/>
                </a:lnTo>
                <a:lnTo>
                  <a:pt x="183288" y="220025"/>
                </a:lnTo>
                <a:lnTo>
                  <a:pt x="192142" y="225424"/>
                </a:lnTo>
                <a:lnTo>
                  <a:pt x="200588" y="230293"/>
                </a:lnTo>
                <a:lnTo>
                  <a:pt x="216758" y="239089"/>
                </a:lnTo>
                <a:lnTo>
                  <a:pt x="224631" y="243213"/>
                </a:lnTo>
                <a:lnTo>
                  <a:pt x="231152" y="247232"/>
                </a:lnTo>
                <a:lnTo>
                  <a:pt x="236772" y="251181"/>
                </a:lnTo>
                <a:lnTo>
                  <a:pt x="241790" y="255085"/>
                </a:lnTo>
                <a:lnTo>
                  <a:pt x="250759" y="262808"/>
                </a:lnTo>
                <a:lnTo>
                  <a:pt x="258985" y="270474"/>
                </a:lnTo>
                <a:lnTo>
                  <a:pt x="274631" y="285744"/>
                </a:lnTo>
                <a:lnTo>
                  <a:pt x="278478" y="289556"/>
                </a:lnTo>
                <a:lnTo>
                  <a:pt x="282315" y="292097"/>
                </a:lnTo>
                <a:lnTo>
                  <a:pt x="289971" y="294922"/>
                </a:lnTo>
                <a:lnTo>
                  <a:pt x="297622" y="29718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MARTInkAnnotation18"/>
          <p:cNvSpPr/>
          <p:nvPr/>
        </p:nvSpPr>
        <p:spPr>
          <a:xfrm>
            <a:off x="6884768" y="4011929"/>
            <a:ext cx="160127" cy="994411"/>
          </a:xfrm>
          <a:custGeom>
            <a:avLst/>
            <a:gdLst/>
            <a:ahLst/>
            <a:cxnLst/>
            <a:rect l="0" t="0" r="0" b="0"/>
            <a:pathLst>
              <a:path w="160127" h="994411">
                <a:moveTo>
                  <a:pt x="160126" y="0"/>
                </a:moveTo>
                <a:lnTo>
                  <a:pt x="160126" y="6068"/>
                </a:lnTo>
                <a:lnTo>
                  <a:pt x="158855" y="9126"/>
                </a:lnTo>
                <a:lnTo>
                  <a:pt x="154049" y="15909"/>
                </a:lnTo>
                <a:lnTo>
                  <a:pt x="152259" y="19496"/>
                </a:lnTo>
                <a:lnTo>
                  <a:pt x="150269" y="26869"/>
                </a:lnTo>
                <a:lnTo>
                  <a:pt x="147721" y="52345"/>
                </a:lnTo>
                <a:lnTo>
                  <a:pt x="142740" y="71524"/>
                </a:lnTo>
                <a:lnTo>
                  <a:pt x="139679" y="92749"/>
                </a:lnTo>
                <a:lnTo>
                  <a:pt x="137046" y="114882"/>
                </a:lnTo>
                <a:lnTo>
                  <a:pt x="134563" y="126118"/>
                </a:lnTo>
                <a:lnTo>
                  <a:pt x="121438" y="177595"/>
                </a:lnTo>
                <a:lnTo>
                  <a:pt x="117490" y="206778"/>
                </a:lnTo>
                <a:lnTo>
                  <a:pt x="116437" y="221672"/>
                </a:lnTo>
                <a:lnTo>
                  <a:pt x="114463" y="237951"/>
                </a:lnTo>
                <a:lnTo>
                  <a:pt x="111876" y="255154"/>
                </a:lnTo>
                <a:lnTo>
                  <a:pt x="105608" y="291202"/>
                </a:lnTo>
                <a:lnTo>
                  <a:pt x="98582" y="328390"/>
                </a:lnTo>
                <a:lnTo>
                  <a:pt x="91220" y="362698"/>
                </a:lnTo>
                <a:lnTo>
                  <a:pt x="83707" y="396149"/>
                </a:lnTo>
                <a:lnTo>
                  <a:pt x="76128" y="432183"/>
                </a:lnTo>
                <a:lnTo>
                  <a:pt x="73597" y="450682"/>
                </a:lnTo>
                <a:lnTo>
                  <a:pt x="71911" y="469365"/>
                </a:lnTo>
                <a:lnTo>
                  <a:pt x="70786" y="488170"/>
                </a:lnTo>
                <a:lnTo>
                  <a:pt x="68764" y="507057"/>
                </a:lnTo>
                <a:lnTo>
                  <a:pt x="66144" y="525998"/>
                </a:lnTo>
                <a:lnTo>
                  <a:pt x="59842" y="563977"/>
                </a:lnTo>
                <a:lnTo>
                  <a:pt x="45431" y="640099"/>
                </a:lnTo>
                <a:lnTo>
                  <a:pt x="30334" y="716284"/>
                </a:lnTo>
                <a:lnTo>
                  <a:pt x="27803" y="734063"/>
                </a:lnTo>
                <a:lnTo>
                  <a:pt x="26117" y="750995"/>
                </a:lnTo>
                <a:lnTo>
                  <a:pt x="24993" y="767364"/>
                </a:lnTo>
                <a:lnTo>
                  <a:pt x="22971" y="783356"/>
                </a:lnTo>
                <a:lnTo>
                  <a:pt x="20351" y="799097"/>
                </a:lnTo>
                <a:lnTo>
                  <a:pt x="17332" y="814672"/>
                </a:lnTo>
                <a:lnTo>
                  <a:pt x="13978" y="845523"/>
                </a:lnTo>
                <a:lnTo>
                  <a:pt x="11215" y="874899"/>
                </a:lnTo>
                <a:lnTo>
                  <a:pt x="8698" y="888066"/>
                </a:lnTo>
                <a:lnTo>
                  <a:pt x="3780" y="911586"/>
                </a:lnTo>
                <a:lnTo>
                  <a:pt x="1012" y="939108"/>
                </a:lnTo>
                <a:lnTo>
                  <a:pt x="76" y="967776"/>
                </a:lnTo>
                <a:lnTo>
                  <a:pt x="0" y="972844"/>
                </a:lnTo>
                <a:lnTo>
                  <a:pt x="1220" y="977493"/>
                </a:lnTo>
                <a:lnTo>
                  <a:pt x="3306" y="981862"/>
                </a:lnTo>
                <a:lnTo>
                  <a:pt x="11294" y="9944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MARTInkAnnotation19"/>
          <p:cNvSpPr/>
          <p:nvPr/>
        </p:nvSpPr>
        <p:spPr>
          <a:xfrm>
            <a:off x="7182481" y="4091939"/>
            <a:ext cx="354643" cy="445089"/>
          </a:xfrm>
          <a:custGeom>
            <a:avLst/>
            <a:gdLst/>
            <a:ahLst/>
            <a:cxnLst/>
            <a:rect l="0" t="0" r="0" b="0"/>
            <a:pathLst>
              <a:path w="354643" h="445089">
                <a:moveTo>
                  <a:pt x="228768" y="0"/>
                </a:moveTo>
                <a:lnTo>
                  <a:pt x="205636" y="0"/>
                </a:lnTo>
                <a:lnTo>
                  <a:pt x="200626" y="1270"/>
                </a:lnTo>
                <a:lnTo>
                  <a:pt x="191667" y="6069"/>
                </a:lnTo>
                <a:lnTo>
                  <a:pt x="186225" y="9126"/>
                </a:lnTo>
                <a:lnTo>
                  <a:pt x="173394" y="15909"/>
                </a:lnTo>
                <a:lnTo>
                  <a:pt x="162603" y="23157"/>
                </a:lnTo>
                <a:lnTo>
                  <a:pt x="152296" y="31882"/>
                </a:lnTo>
                <a:lnTo>
                  <a:pt x="139233" y="44227"/>
                </a:lnTo>
                <a:lnTo>
                  <a:pt x="130916" y="49805"/>
                </a:lnTo>
                <a:lnTo>
                  <a:pt x="121556" y="54793"/>
                </a:lnTo>
                <a:lnTo>
                  <a:pt x="111500" y="59389"/>
                </a:lnTo>
                <a:lnTo>
                  <a:pt x="103523" y="64993"/>
                </a:lnTo>
                <a:lnTo>
                  <a:pt x="96933" y="71268"/>
                </a:lnTo>
                <a:lnTo>
                  <a:pt x="91268" y="77993"/>
                </a:lnTo>
                <a:lnTo>
                  <a:pt x="84946" y="85015"/>
                </a:lnTo>
                <a:lnTo>
                  <a:pt x="71139" y="99591"/>
                </a:lnTo>
                <a:lnTo>
                  <a:pt x="63895" y="105765"/>
                </a:lnTo>
                <a:lnTo>
                  <a:pt x="56522" y="111150"/>
                </a:lnTo>
                <a:lnTo>
                  <a:pt x="49062" y="116010"/>
                </a:lnTo>
                <a:lnTo>
                  <a:pt x="42817" y="121790"/>
                </a:lnTo>
                <a:lnTo>
                  <a:pt x="32485" y="134986"/>
                </a:lnTo>
                <a:lnTo>
                  <a:pt x="23654" y="145931"/>
                </a:lnTo>
                <a:lnTo>
                  <a:pt x="15488" y="155028"/>
                </a:lnTo>
                <a:lnTo>
                  <a:pt x="2115" y="169037"/>
                </a:lnTo>
                <a:lnTo>
                  <a:pt x="1341" y="171111"/>
                </a:lnTo>
                <a:lnTo>
                  <a:pt x="0" y="181080"/>
                </a:lnTo>
                <a:lnTo>
                  <a:pt x="1204" y="181680"/>
                </a:lnTo>
                <a:lnTo>
                  <a:pt x="8977" y="182525"/>
                </a:lnTo>
                <a:lnTo>
                  <a:pt x="19336" y="182775"/>
                </a:lnTo>
                <a:lnTo>
                  <a:pt x="26713" y="182834"/>
                </a:lnTo>
                <a:lnTo>
                  <a:pt x="30463" y="181579"/>
                </a:lnTo>
                <a:lnTo>
                  <a:pt x="38019" y="176799"/>
                </a:lnTo>
                <a:lnTo>
                  <a:pt x="49010" y="170441"/>
                </a:lnTo>
                <a:lnTo>
                  <a:pt x="55503" y="166968"/>
                </a:lnTo>
                <a:lnTo>
                  <a:pt x="62375" y="164652"/>
                </a:lnTo>
                <a:lnTo>
                  <a:pt x="69501" y="163108"/>
                </a:lnTo>
                <a:lnTo>
                  <a:pt x="76796" y="162079"/>
                </a:lnTo>
                <a:lnTo>
                  <a:pt x="84203" y="160123"/>
                </a:lnTo>
                <a:lnTo>
                  <a:pt x="91685" y="157549"/>
                </a:lnTo>
                <a:lnTo>
                  <a:pt x="99217" y="154563"/>
                </a:lnTo>
                <a:lnTo>
                  <a:pt x="106784" y="151302"/>
                </a:lnTo>
                <a:lnTo>
                  <a:pt x="121974" y="144292"/>
                </a:lnTo>
                <a:lnTo>
                  <a:pt x="144829" y="133206"/>
                </a:lnTo>
                <a:lnTo>
                  <a:pt x="152456" y="130714"/>
                </a:lnTo>
                <a:lnTo>
                  <a:pt x="160084" y="129052"/>
                </a:lnTo>
                <a:lnTo>
                  <a:pt x="167714" y="127945"/>
                </a:lnTo>
                <a:lnTo>
                  <a:pt x="176617" y="125937"/>
                </a:lnTo>
                <a:lnTo>
                  <a:pt x="186369" y="123328"/>
                </a:lnTo>
                <a:lnTo>
                  <a:pt x="196686" y="120319"/>
                </a:lnTo>
                <a:lnTo>
                  <a:pt x="206109" y="118313"/>
                </a:lnTo>
                <a:lnTo>
                  <a:pt x="214933" y="116975"/>
                </a:lnTo>
                <a:lnTo>
                  <a:pt x="223361" y="116084"/>
                </a:lnTo>
                <a:lnTo>
                  <a:pt x="230252" y="115489"/>
                </a:lnTo>
                <a:lnTo>
                  <a:pt x="241300" y="114829"/>
                </a:lnTo>
                <a:lnTo>
                  <a:pt x="247300" y="115923"/>
                </a:lnTo>
                <a:lnTo>
                  <a:pt x="253843" y="117922"/>
                </a:lnTo>
                <a:lnTo>
                  <a:pt x="260749" y="120525"/>
                </a:lnTo>
                <a:lnTo>
                  <a:pt x="267898" y="123530"/>
                </a:lnTo>
                <a:lnTo>
                  <a:pt x="275208" y="126803"/>
                </a:lnTo>
                <a:lnTo>
                  <a:pt x="282626" y="130256"/>
                </a:lnTo>
                <a:lnTo>
                  <a:pt x="290114" y="132557"/>
                </a:lnTo>
                <a:lnTo>
                  <a:pt x="297651" y="134092"/>
                </a:lnTo>
                <a:lnTo>
                  <a:pt x="305220" y="135115"/>
                </a:lnTo>
                <a:lnTo>
                  <a:pt x="311538" y="137067"/>
                </a:lnTo>
                <a:lnTo>
                  <a:pt x="321950" y="142622"/>
                </a:lnTo>
                <a:lnTo>
                  <a:pt x="330818" y="149324"/>
                </a:lnTo>
                <a:lnTo>
                  <a:pt x="334964" y="152889"/>
                </a:lnTo>
                <a:lnTo>
                  <a:pt x="342961" y="163624"/>
                </a:lnTo>
                <a:lnTo>
                  <a:pt x="346875" y="170043"/>
                </a:lnTo>
                <a:lnTo>
                  <a:pt x="351224" y="183948"/>
                </a:lnTo>
                <a:lnTo>
                  <a:pt x="353156" y="197325"/>
                </a:lnTo>
                <a:lnTo>
                  <a:pt x="354015" y="207504"/>
                </a:lnTo>
                <a:lnTo>
                  <a:pt x="354398" y="219647"/>
                </a:lnTo>
                <a:lnTo>
                  <a:pt x="354642" y="248140"/>
                </a:lnTo>
                <a:lnTo>
                  <a:pt x="353390" y="255597"/>
                </a:lnTo>
                <a:lnTo>
                  <a:pt x="351284" y="263108"/>
                </a:lnTo>
                <a:lnTo>
                  <a:pt x="348607" y="270655"/>
                </a:lnTo>
                <a:lnTo>
                  <a:pt x="345551" y="278227"/>
                </a:lnTo>
                <a:lnTo>
                  <a:pt x="342241" y="285815"/>
                </a:lnTo>
                <a:lnTo>
                  <a:pt x="335171" y="301019"/>
                </a:lnTo>
                <a:lnTo>
                  <a:pt x="327789" y="316243"/>
                </a:lnTo>
                <a:lnTo>
                  <a:pt x="322768" y="323859"/>
                </a:lnTo>
                <a:lnTo>
                  <a:pt x="316876" y="331476"/>
                </a:lnTo>
                <a:lnTo>
                  <a:pt x="310404" y="339094"/>
                </a:lnTo>
                <a:lnTo>
                  <a:pt x="303545" y="346713"/>
                </a:lnTo>
                <a:lnTo>
                  <a:pt x="289140" y="361951"/>
                </a:lnTo>
                <a:lnTo>
                  <a:pt x="281737" y="368301"/>
                </a:lnTo>
                <a:lnTo>
                  <a:pt x="274257" y="373804"/>
                </a:lnTo>
                <a:lnTo>
                  <a:pt x="266727" y="378743"/>
                </a:lnTo>
                <a:lnTo>
                  <a:pt x="259162" y="384576"/>
                </a:lnTo>
                <a:lnTo>
                  <a:pt x="251575" y="391004"/>
                </a:lnTo>
                <a:lnTo>
                  <a:pt x="243973" y="397829"/>
                </a:lnTo>
                <a:lnTo>
                  <a:pt x="236360" y="403650"/>
                </a:lnTo>
                <a:lnTo>
                  <a:pt x="228741" y="408800"/>
                </a:lnTo>
                <a:lnTo>
                  <a:pt x="221118" y="413504"/>
                </a:lnTo>
                <a:lnTo>
                  <a:pt x="213492" y="417909"/>
                </a:lnTo>
                <a:lnTo>
                  <a:pt x="198234" y="426191"/>
                </a:lnTo>
                <a:lnTo>
                  <a:pt x="191875" y="430178"/>
                </a:lnTo>
                <a:lnTo>
                  <a:pt x="181417" y="437994"/>
                </a:lnTo>
                <a:lnTo>
                  <a:pt x="175576" y="440586"/>
                </a:lnTo>
                <a:lnTo>
                  <a:pt x="169138" y="442314"/>
                </a:lnTo>
                <a:lnTo>
                  <a:pt x="152680" y="445088"/>
                </a:lnTo>
                <a:lnTo>
                  <a:pt x="150058" y="444045"/>
                </a:lnTo>
                <a:lnTo>
                  <a:pt x="147037" y="442080"/>
                </a:lnTo>
                <a:lnTo>
                  <a:pt x="137179" y="4343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MARTInkAnnotation20"/>
          <p:cNvSpPr/>
          <p:nvPr/>
        </p:nvSpPr>
        <p:spPr>
          <a:xfrm>
            <a:off x="7674567" y="4000500"/>
            <a:ext cx="80141" cy="377190"/>
          </a:xfrm>
          <a:custGeom>
            <a:avLst/>
            <a:gdLst/>
            <a:ahLst/>
            <a:cxnLst/>
            <a:rect l="0" t="0" r="0" b="0"/>
            <a:pathLst>
              <a:path w="80141" h="377190">
                <a:moveTo>
                  <a:pt x="0" y="0"/>
                </a:moveTo>
                <a:lnTo>
                  <a:pt x="0" y="26868"/>
                </a:lnTo>
                <a:lnTo>
                  <a:pt x="1272" y="30612"/>
                </a:lnTo>
                <a:lnTo>
                  <a:pt x="3391" y="34377"/>
                </a:lnTo>
                <a:lnTo>
                  <a:pt x="6077" y="38158"/>
                </a:lnTo>
                <a:lnTo>
                  <a:pt x="7867" y="43219"/>
                </a:lnTo>
                <a:lnTo>
                  <a:pt x="9061" y="49132"/>
                </a:lnTo>
                <a:lnTo>
                  <a:pt x="9857" y="55615"/>
                </a:lnTo>
                <a:lnTo>
                  <a:pt x="10387" y="62476"/>
                </a:lnTo>
                <a:lnTo>
                  <a:pt x="10741" y="69591"/>
                </a:lnTo>
                <a:lnTo>
                  <a:pt x="10977" y="76874"/>
                </a:lnTo>
                <a:lnTo>
                  <a:pt x="12405" y="85539"/>
                </a:lnTo>
                <a:lnTo>
                  <a:pt x="14631" y="95126"/>
                </a:lnTo>
                <a:lnTo>
                  <a:pt x="17386" y="105327"/>
                </a:lnTo>
                <a:lnTo>
                  <a:pt x="19223" y="114668"/>
                </a:lnTo>
                <a:lnTo>
                  <a:pt x="20447" y="123435"/>
                </a:lnTo>
                <a:lnTo>
                  <a:pt x="21264" y="131820"/>
                </a:lnTo>
                <a:lnTo>
                  <a:pt x="23080" y="141220"/>
                </a:lnTo>
                <a:lnTo>
                  <a:pt x="25563" y="151296"/>
                </a:lnTo>
                <a:lnTo>
                  <a:pt x="28490" y="161824"/>
                </a:lnTo>
                <a:lnTo>
                  <a:pt x="30442" y="172653"/>
                </a:lnTo>
                <a:lnTo>
                  <a:pt x="31743" y="183682"/>
                </a:lnTo>
                <a:lnTo>
                  <a:pt x="32611" y="194844"/>
                </a:lnTo>
                <a:lnTo>
                  <a:pt x="34461" y="204826"/>
                </a:lnTo>
                <a:lnTo>
                  <a:pt x="36966" y="214020"/>
                </a:lnTo>
                <a:lnTo>
                  <a:pt x="50128" y="253095"/>
                </a:lnTo>
                <a:lnTo>
                  <a:pt x="52499" y="262709"/>
                </a:lnTo>
                <a:lnTo>
                  <a:pt x="54081" y="271660"/>
                </a:lnTo>
                <a:lnTo>
                  <a:pt x="55134" y="280166"/>
                </a:lnTo>
                <a:lnTo>
                  <a:pt x="57109" y="288378"/>
                </a:lnTo>
                <a:lnTo>
                  <a:pt x="59698" y="296391"/>
                </a:lnTo>
                <a:lnTo>
                  <a:pt x="62695" y="304274"/>
                </a:lnTo>
                <a:lnTo>
                  <a:pt x="64694" y="312069"/>
                </a:lnTo>
                <a:lnTo>
                  <a:pt x="66026" y="319806"/>
                </a:lnTo>
                <a:lnTo>
                  <a:pt x="66914" y="327504"/>
                </a:lnTo>
                <a:lnTo>
                  <a:pt x="68778" y="335176"/>
                </a:lnTo>
                <a:lnTo>
                  <a:pt x="71293" y="342830"/>
                </a:lnTo>
                <a:lnTo>
                  <a:pt x="74242" y="350473"/>
                </a:lnTo>
                <a:lnTo>
                  <a:pt x="76208" y="356839"/>
                </a:lnTo>
                <a:lnTo>
                  <a:pt x="78392" y="367298"/>
                </a:lnTo>
                <a:lnTo>
                  <a:pt x="80140" y="37718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MARTInkAnnotation21"/>
          <p:cNvSpPr/>
          <p:nvPr/>
        </p:nvSpPr>
        <p:spPr>
          <a:xfrm>
            <a:off x="7468492" y="3829050"/>
            <a:ext cx="412150" cy="274321"/>
          </a:xfrm>
          <a:custGeom>
            <a:avLst/>
            <a:gdLst/>
            <a:ahLst/>
            <a:cxnLst/>
            <a:rect l="0" t="0" r="0" b="0"/>
            <a:pathLst>
              <a:path w="412150" h="274321">
                <a:moveTo>
                  <a:pt x="412149" y="0"/>
                </a:moveTo>
                <a:lnTo>
                  <a:pt x="406072" y="0"/>
                </a:lnTo>
                <a:lnTo>
                  <a:pt x="403009" y="1270"/>
                </a:lnTo>
                <a:lnTo>
                  <a:pt x="391315" y="9841"/>
                </a:lnTo>
                <a:lnTo>
                  <a:pt x="383384" y="14110"/>
                </a:lnTo>
                <a:lnTo>
                  <a:pt x="372651" y="20241"/>
                </a:lnTo>
                <a:lnTo>
                  <a:pt x="363641" y="27199"/>
                </a:lnTo>
                <a:lnTo>
                  <a:pt x="358186" y="32103"/>
                </a:lnTo>
                <a:lnTo>
                  <a:pt x="345339" y="44324"/>
                </a:lnTo>
                <a:lnTo>
                  <a:pt x="323804" y="65485"/>
                </a:lnTo>
                <a:lnTo>
                  <a:pt x="315090" y="72866"/>
                </a:lnTo>
                <a:lnTo>
                  <a:pt x="305465" y="80328"/>
                </a:lnTo>
                <a:lnTo>
                  <a:pt x="295231" y="87841"/>
                </a:lnTo>
                <a:lnTo>
                  <a:pt x="273685" y="102964"/>
                </a:lnTo>
                <a:lnTo>
                  <a:pt x="262597" y="110552"/>
                </a:lnTo>
                <a:lnTo>
                  <a:pt x="252661" y="118152"/>
                </a:lnTo>
                <a:lnTo>
                  <a:pt x="243493" y="125757"/>
                </a:lnTo>
                <a:lnTo>
                  <a:pt x="234837" y="133368"/>
                </a:lnTo>
                <a:lnTo>
                  <a:pt x="225249" y="139712"/>
                </a:lnTo>
                <a:lnTo>
                  <a:pt x="215041" y="145211"/>
                </a:lnTo>
                <a:lnTo>
                  <a:pt x="204420" y="150147"/>
                </a:lnTo>
                <a:lnTo>
                  <a:pt x="193523" y="157248"/>
                </a:lnTo>
                <a:lnTo>
                  <a:pt x="182442" y="165792"/>
                </a:lnTo>
                <a:lnTo>
                  <a:pt x="171239" y="175298"/>
                </a:lnTo>
                <a:lnTo>
                  <a:pt x="161226" y="182905"/>
                </a:lnTo>
                <a:lnTo>
                  <a:pt x="152007" y="189246"/>
                </a:lnTo>
                <a:lnTo>
                  <a:pt x="133705" y="200949"/>
                </a:lnTo>
                <a:lnTo>
                  <a:pt x="112852" y="214617"/>
                </a:lnTo>
                <a:lnTo>
                  <a:pt x="103220" y="220548"/>
                </a:lnTo>
                <a:lnTo>
                  <a:pt x="94255" y="225772"/>
                </a:lnTo>
                <a:lnTo>
                  <a:pt x="85734" y="230524"/>
                </a:lnTo>
                <a:lnTo>
                  <a:pt x="77509" y="236232"/>
                </a:lnTo>
                <a:lnTo>
                  <a:pt x="69482" y="242578"/>
                </a:lnTo>
                <a:lnTo>
                  <a:pt x="61586" y="249349"/>
                </a:lnTo>
                <a:lnTo>
                  <a:pt x="49421" y="256871"/>
                </a:lnTo>
                <a:lnTo>
                  <a:pt x="38501" y="261485"/>
                </a:lnTo>
                <a:lnTo>
                  <a:pt x="15513" y="272379"/>
                </a:lnTo>
                <a:lnTo>
                  <a:pt x="9863" y="273457"/>
                </a:lnTo>
                <a:lnTo>
                  <a:pt x="0" y="2743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MARTInkAnnotation22"/>
          <p:cNvSpPr/>
          <p:nvPr/>
        </p:nvSpPr>
        <p:spPr>
          <a:xfrm>
            <a:off x="7869192" y="3818163"/>
            <a:ext cx="319870" cy="467401"/>
          </a:xfrm>
          <a:custGeom>
            <a:avLst/>
            <a:gdLst/>
            <a:ahLst/>
            <a:cxnLst/>
            <a:rect l="0" t="0" r="0" b="0"/>
            <a:pathLst>
              <a:path w="319870" h="467401">
                <a:moveTo>
                  <a:pt x="0" y="113757"/>
                </a:moveTo>
                <a:lnTo>
                  <a:pt x="0" y="125892"/>
                </a:lnTo>
                <a:lnTo>
                  <a:pt x="1272" y="129467"/>
                </a:lnTo>
                <a:lnTo>
                  <a:pt x="3392" y="131850"/>
                </a:lnTo>
                <a:lnTo>
                  <a:pt x="6078" y="133439"/>
                </a:lnTo>
                <a:lnTo>
                  <a:pt x="7869" y="137038"/>
                </a:lnTo>
                <a:lnTo>
                  <a:pt x="9858" y="147810"/>
                </a:lnTo>
                <a:lnTo>
                  <a:pt x="14134" y="161065"/>
                </a:lnTo>
                <a:lnTo>
                  <a:pt x="17056" y="168156"/>
                </a:lnTo>
                <a:lnTo>
                  <a:pt x="19003" y="176692"/>
                </a:lnTo>
                <a:lnTo>
                  <a:pt x="20301" y="186194"/>
                </a:lnTo>
                <a:lnTo>
                  <a:pt x="21167" y="196338"/>
                </a:lnTo>
                <a:lnTo>
                  <a:pt x="23016" y="205641"/>
                </a:lnTo>
                <a:lnTo>
                  <a:pt x="25521" y="214383"/>
                </a:lnTo>
                <a:lnTo>
                  <a:pt x="28463" y="222751"/>
                </a:lnTo>
                <a:lnTo>
                  <a:pt x="30424" y="232139"/>
                </a:lnTo>
                <a:lnTo>
                  <a:pt x="31731" y="242209"/>
                </a:lnTo>
                <a:lnTo>
                  <a:pt x="32603" y="252731"/>
                </a:lnTo>
                <a:lnTo>
                  <a:pt x="34456" y="263556"/>
                </a:lnTo>
                <a:lnTo>
                  <a:pt x="36964" y="274583"/>
                </a:lnTo>
                <a:lnTo>
                  <a:pt x="39908" y="285744"/>
                </a:lnTo>
                <a:lnTo>
                  <a:pt x="41870" y="296995"/>
                </a:lnTo>
                <a:lnTo>
                  <a:pt x="43178" y="308306"/>
                </a:lnTo>
                <a:lnTo>
                  <a:pt x="44050" y="319656"/>
                </a:lnTo>
                <a:lnTo>
                  <a:pt x="45904" y="329763"/>
                </a:lnTo>
                <a:lnTo>
                  <a:pt x="48411" y="339041"/>
                </a:lnTo>
                <a:lnTo>
                  <a:pt x="51356" y="347766"/>
                </a:lnTo>
                <a:lnTo>
                  <a:pt x="53318" y="356123"/>
                </a:lnTo>
                <a:lnTo>
                  <a:pt x="54627" y="364234"/>
                </a:lnTo>
                <a:lnTo>
                  <a:pt x="55498" y="372182"/>
                </a:lnTo>
                <a:lnTo>
                  <a:pt x="57352" y="380020"/>
                </a:lnTo>
                <a:lnTo>
                  <a:pt x="59860" y="387785"/>
                </a:lnTo>
                <a:lnTo>
                  <a:pt x="62804" y="395503"/>
                </a:lnTo>
                <a:lnTo>
                  <a:pt x="64767" y="403187"/>
                </a:lnTo>
                <a:lnTo>
                  <a:pt x="66075" y="410850"/>
                </a:lnTo>
                <a:lnTo>
                  <a:pt x="66947" y="418499"/>
                </a:lnTo>
                <a:lnTo>
                  <a:pt x="71309" y="430385"/>
                </a:lnTo>
                <a:lnTo>
                  <a:pt x="76216" y="439900"/>
                </a:lnTo>
                <a:lnTo>
                  <a:pt x="78396" y="448362"/>
                </a:lnTo>
                <a:lnTo>
                  <a:pt x="79796" y="462874"/>
                </a:lnTo>
                <a:lnTo>
                  <a:pt x="80095" y="467400"/>
                </a:lnTo>
                <a:lnTo>
                  <a:pt x="80136" y="452118"/>
                </a:lnTo>
                <a:lnTo>
                  <a:pt x="76747" y="441516"/>
                </a:lnTo>
                <a:lnTo>
                  <a:pt x="72272" y="429607"/>
                </a:lnTo>
                <a:lnTo>
                  <a:pt x="70283" y="420082"/>
                </a:lnTo>
                <a:lnTo>
                  <a:pt x="68480" y="413223"/>
                </a:lnTo>
                <a:lnTo>
                  <a:pt x="66007" y="404841"/>
                </a:lnTo>
                <a:lnTo>
                  <a:pt x="63085" y="395443"/>
                </a:lnTo>
                <a:lnTo>
                  <a:pt x="59866" y="386638"/>
                </a:lnTo>
                <a:lnTo>
                  <a:pt x="56447" y="378227"/>
                </a:lnTo>
                <a:lnTo>
                  <a:pt x="52897" y="370080"/>
                </a:lnTo>
                <a:lnTo>
                  <a:pt x="45559" y="354255"/>
                </a:lnTo>
                <a:lnTo>
                  <a:pt x="41821" y="346478"/>
                </a:lnTo>
                <a:lnTo>
                  <a:pt x="39329" y="337485"/>
                </a:lnTo>
                <a:lnTo>
                  <a:pt x="37669" y="327679"/>
                </a:lnTo>
                <a:lnTo>
                  <a:pt x="36561" y="317331"/>
                </a:lnTo>
                <a:lnTo>
                  <a:pt x="34551" y="307893"/>
                </a:lnTo>
                <a:lnTo>
                  <a:pt x="31939" y="299061"/>
                </a:lnTo>
                <a:lnTo>
                  <a:pt x="28925" y="290633"/>
                </a:lnTo>
                <a:lnTo>
                  <a:pt x="26916" y="281204"/>
                </a:lnTo>
                <a:lnTo>
                  <a:pt x="25577" y="271108"/>
                </a:lnTo>
                <a:lnTo>
                  <a:pt x="24684" y="260568"/>
                </a:lnTo>
                <a:lnTo>
                  <a:pt x="22816" y="249730"/>
                </a:lnTo>
                <a:lnTo>
                  <a:pt x="20300" y="238695"/>
                </a:lnTo>
                <a:lnTo>
                  <a:pt x="17349" y="227529"/>
                </a:lnTo>
                <a:lnTo>
                  <a:pt x="15382" y="217545"/>
                </a:lnTo>
                <a:lnTo>
                  <a:pt x="14071" y="208348"/>
                </a:lnTo>
                <a:lnTo>
                  <a:pt x="13198" y="199678"/>
                </a:lnTo>
                <a:lnTo>
                  <a:pt x="11343" y="190088"/>
                </a:lnTo>
                <a:lnTo>
                  <a:pt x="8834" y="179884"/>
                </a:lnTo>
                <a:lnTo>
                  <a:pt x="5890" y="169272"/>
                </a:lnTo>
                <a:lnTo>
                  <a:pt x="3927" y="159656"/>
                </a:lnTo>
                <a:lnTo>
                  <a:pt x="2618" y="150707"/>
                </a:lnTo>
                <a:lnTo>
                  <a:pt x="1746" y="142200"/>
                </a:lnTo>
                <a:lnTo>
                  <a:pt x="1164" y="133989"/>
                </a:lnTo>
                <a:lnTo>
                  <a:pt x="776" y="125975"/>
                </a:lnTo>
                <a:lnTo>
                  <a:pt x="345" y="110297"/>
                </a:lnTo>
                <a:lnTo>
                  <a:pt x="154" y="94862"/>
                </a:lnTo>
                <a:lnTo>
                  <a:pt x="1374" y="87190"/>
                </a:lnTo>
                <a:lnTo>
                  <a:pt x="3460" y="79536"/>
                </a:lnTo>
                <a:lnTo>
                  <a:pt x="7898" y="65527"/>
                </a:lnTo>
                <a:lnTo>
                  <a:pt x="9872" y="55068"/>
                </a:lnTo>
                <a:lnTo>
                  <a:pt x="17532" y="42799"/>
                </a:lnTo>
                <a:lnTo>
                  <a:pt x="23137" y="35971"/>
                </a:lnTo>
                <a:lnTo>
                  <a:pt x="32755" y="24999"/>
                </a:lnTo>
                <a:lnTo>
                  <a:pt x="37102" y="20295"/>
                </a:lnTo>
                <a:lnTo>
                  <a:pt x="41272" y="17159"/>
                </a:lnTo>
                <a:lnTo>
                  <a:pt x="49297" y="13674"/>
                </a:lnTo>
                <a:lnTo>
                  <a:pt x="54489" y="11475"/>
                </a:lnTo>
                <a:lnTo>
                  <a:pt x="67044" y="5645"/>
                </a:lnTo>
                <a:lnTo>
                  <a:pt x="73954" y="3582"/>
                </a:lnTo>
                <a:lnTo>
                  <a:pt x="81104" y="2206"/>
                </a:lnTo>
                <a:lnTo>
                  <a:pt x="88415" y="1290"/>
                </a:lnTo>
                <a:lnTo>
                  <a:pt x="95833" y="679"/>
                </a:lnTo>
                <a:lnTo>
                  <a:pt x="103323" y="271"/>
                </a:lnTo>
                <a:lnTo>
                  <a:pt x="110861" y="0"/>
                </a:lnTo>
                <a:lnTo>
                  <a:pt x="118430" y="1088"/>
                </a:lnTo>
                <a:lnTo>
                  <a:pt x="126019" y="3085"/>
                </a:lnTo>
                <a:lnTo>
                  <a:pt x="133623" y="5685"/>
                </a:lnTo>
                <a:lnTo>
                  <a:pt x="141237" y="8689"/>
                </a:lnTo>
                <a:lnTo>
                  <a:pt x="148858" y="11961"/>
                </a:lnTo>
                <a:lnTo>
                  <a:pt x="156481" y="15413"/>
                </a:lnTo>
                <a:lnTo>
                  <a:pt x="165380" y="18984"/>
                </a:lnTo>
                <a:lnTo>
                  <a:pt x="185444" y="26339"/>
                </a:lnTo>
                <a:lnTo>
                  <a:pt x="194866" y="30078"/>
                </a:lnTo>
                <a:lnTo>
                  <a:pt x="203690" y="33841"/>
                </a:lnTo>
                <a:lnTo>
                  <a:pt x="212117" y="37619"/>
                </a:lnTo>
                <a:lnTo>
                  <a:pt x="221552" y="42678"/>
                </a:lnTo>
                <a:lnTo>
                  <a:pt x="231659" y="48591"/>
                </a:lnTo>
                <a:lnTo>
                  <a:pt x="242211" y="55073"/>
                </a:lnTo>
                <a:lnTo>
                  <a:pt x="251791" y="61934"/>
                </a:lnTo>
                <a:lnTo>
                  <a:pt x="260721" y="69048"/>
                </a:lnTo>
                <a:lnTo>
                  <a:pt x="269219" y="76331"/>
                </a:lnTo>
                <a:lnTo>
                  <a:pt x="276157" y="83726"/>
                </a:lnTo>
                <a:lnTo>
                  <a:pt x="282053" y="91196"/>
                </a:lnTo>
                <a:lnTo>
                  <a:pt x="287257" y="98716"/>
                </a:lnTo>
                <a:lnTo>
                  <a:pt x="291998" y="106270"/>
                </a:lnTo>
                <a:lnTo>
                  <a:pt x="296432" y="113846"/>
                </a:lnTo>
                <a:lnTo>
                  <a:pt x="300658" y="121436"/>
                </a:lnTo>
                <a:lnTo>
                  <a:pt x="308747" y="136643"/>
                </a:lnTo>
                <a:lnTo>
                  <a:pt x="312685" y="144254"/>
                </a:lnTo>
                <a:lnTo>
                  <a:pt x="315310" y="153138"/>
                </a:lnTo>
                <a:lnTo>
                  <a:pt x="317060" y="162871"/>
                </a:lnTo>
                <a:lnTo>
                  <a:pt x="318226" y="173170"/>
                </a:lnTo>
                <a:lnTo>
                  <a:pt x="319005" y="182575"/>
                </a:lnTo>
                <a:lnTo>
                  <a:pt x="319524" y="191386"/>
                </a:lnTo>
                <a:lnTo>
                  <a:pt x="319869" y="199799"/>
                </a:lnTo>
                <a:lnTo>
                  <a:pt x="318828" y="207949"/>
                </a:lnTo>
                <a:lnTo>
                  <a:pt x="316861" y="215921"/>
                </a:lnTo>
                <a:lnTo>
                  <a:pt x="314279" y="223776"/>
                </a:lnTo>
                <a:lnTo>
                  <a:pt x="310012" y="232823"/>
                </a:lnTo>
                <a:lnTo>
                  <a:pt x="304624" y="242664"/>
                </a:lnTo>
                <a:lnTo>
                  <a:pt x="298487" y="253035"/>
                </a:lnTo>
                <a:lnTo>
                  <a:pt x="293124" y="262489"/>
                </a:lnTo>
                <a:lnTo>
                  <a:pt x="283773" y="279766"/>
                </a:lnTo>
                <a:lnTo>
                  <a:pt x="278226" y="289200"/>
                </a:lnTo>
                <a:lnTo>
                  <a:pt x="265280" y="309842"/>
                </a:lnTo>
                <a:lnTo>
                  <a:pt x="256994" y="319410"/>
                </a:lnTo>
                <a:lnTo>
                  <a:pt x="247653" y="328329"/>
                </a:lnTo>
                <a:lnTo>
                  <a:pt x="237610" y="336815"/>
                </a:lnTo>
                <a:lnTo>
                  <a:pt x="228371" y="343742"/>
                </a:lnTo>
                <a:lnTo>
                  <a:pt x="219666" y="349630"/>
                </a:lnTo>
                <a:lnTo>
                  <a:pt x="201939" y="360829"/>
                </a:lnTo>
                <a:lnTo>
                  <a:pt x="181339" y="374273"/>
                </a:lnTo>
                <a:lnTo>
                  <a:pt x="171776" y="380145"/>
                </a:lnTo>
                <a:lnTo>
                  <a:pt x="162855" y="385329"/>
                </a:lnTo>
                <a:lnTo>
                  <a:pt x="154365" y="390055"/>
                </a:lnTo>
                <a:lnTo>
                  <a:pt x="146161" y="393205"/>
                </a:lnTo>
                <a:lnTo>
                  <a:pt x="138147" y="395305"/>
                </a:lnTo>
                <a:lnTo>
                  <a:pt x="130260" y="396706"/>
                </a:lnTo>
                <a:lnTo>
                  <a:pt x="123730" y="397640"/>
                </a:lnTo>
                <a:lnTo>
                  <a:pt x="118104" y="398262"/>
                </a:lnTo>
                <a:lnTo>
                  <a:pt x="108462" y="398953"/>
                </a:lnTo>
                <a:lnTo>
                  <a:pt x="91589" y="39950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MARTInkAnnotation23"/>
          <p:cNvSpPr/>
          <p:nvPr/>
        </p:nvSpPr>
        <p:spPr>
          <a:xfrm>
            <a:off x="8086715" y="3634740"/>
            <a:ext cx="103038" cy="171451"/>
          </a:xfrm>
          <a:custGeom>
            <a:avLst/>
            <a:gdLst/>
            <a:ahLst/>
            <a:cxnLst/>
            <a:rect l="0" t="0" r="0" b="0"/>
            <a:pathLst>
              <a:path w="103038" h="171451">
                <a:moveTo>
                  <a:pt x="0" y="0"/>
                </a:moveTo>
                <a:lnTo>
                  <a:pt x="6077" y="6068"/>
                </a:lnTo>
                <a:lnTo>
                  <a:pt x="7868" y="9125"/>
                </a:lnTo>
                <a:lnTo>
                  <a:pt x="9062" y="12433"/>
                </a:lnTo>
                <a:lnTo>
                  <a:pt x="9858" y="15908"/>
                </a:lnTo>
                <a:lnTo>
                  <a:pt x="11660" y="19495"/>
                </a:lnTo>
                <a:lnTo>
                  <a:pt x="14134" y="23157"/>
                </a:lnTo>
                <a:lnTo>
                  <a:pt x="17055" y="26868"/>
                </a:lnTo>
                <a:lnTo>
                  <a:pt x="20275" y="30612"/>
                </a:lnTo>
                <a:lnTo>
                  <a:pt x="23693" y="34377"/>
                </a:lnTo>
                <a:lnTo>
                  <a:pt x="27244" y="38158"/>
                </a:lnTo>
                <a:lnTo>
                  <a:pt x="30884" y="43219"/>
                </a:lnTo>
                <a:lnTo>
                  <a:pt x="34583" y="49132"/>
                </a:lnTo>
                <a:lnTo>
                  <a:pt x="38320" y="55615"/>
                </a:lnTo>
                <a:lnTo>
                  <a:pt x="42084" y="61206"/>
                </a:lnTo>
                <a:lnTo>
                  <a:pt x="45864" y="66204"/>
                </a:lnTo>
                <a:lnTo>
                  <a:pt x="49658" y="70806"/>
                </a:lnTo>
                <a:lnTo>
                  <a:pt x="53458" y="76414"/>
                </a:lnTo>
                <a:lnTo>
                  <a:pt x="57263" y="82693"/>
                </a:lnTo>
                <a:lnTo>
                  <a:pt x="61073" y="89418"/>
                </a:lnTo>
                <a:lnTo>
                  <a:pt x="68698" y="103665"/>
                </a:lnTo>
                <a:lnTo>
                  <a:pt x="72512" y="111020"/>
                </a:lnTo>
                <a:lnTo>
                  <a:pt x="76327" y="117193"/>
                </a:lnTo>
                <a:lnTo>
                  <a:pt x="80143" y="122578"/>
                </a:lnTo>
                <a:lnTo>
                  <a:pt x="83958" y="127438"/>
                </a:lnTo>
                <a:lnTo>
                  <a:pt x="87774" y="131949"/>
                </a:lnTo>
                <a:lnTo>
                  <a:pt x="91589" y="136226"/>
                </a:lnTo>
                <a:lnTo>
                  <a:pt x="95406" y="140347"/>
                </a:lnTo>
                <a:lnTo>
                  <a:pt x="97950" y="144364"/>
                </a:lnTo>
                <a:lnTo>
                  <a:pt x="99646" y="148313"/>
                </a:lnTo>
                <a:lnTo>
                  <a:pt x="100776" y="152215"/>
                </a:lnTo>
                <a:lnTo>
                  <a:pt x="101530" y="156087"/>
                </a:lnTo>
                <a:lnTo>
                  <a:pt x="102033" y="159938"/>
                </a:lnTo>
                <a:lnTo>
                  <a:pt x="103037" y="1714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MARTInkAnnotation24"/>
          <p:cNvSpPr/>
          <p:nvPr/>
        </p:nvSpPr>
        <p:spPr>
          <a:xfrm>
            <a:off x="8258644" y="3520443"/>
            <a:ext cx="240006" cy="262887"/>
          </a:xfrm>
          <a:custGeom>
            <a:avLst/>
            <a:gdLst/>
            <a:ahLst/>
            <a:cxnLst/>
            <a:rect l="0" t="0" r="0" b="0"/>
            <a:pathLst>
              <a:path w="240006" h="262887">
                <a:moveTo>
                  <a:pt x="171529" y="11427"/>
                </a:moveTo>
                <a:lnTo>
                  <a:pt x="160552" y="467"/>
                </a:lnTo>
                <a:lnTo>
                  <a:pt x="154143" y="136"/>
                </a:lnTo>
                <a:lnTo>
                  <a:pt x="127104" y="9"/>
                </a:lnTo>
                <a:lnTo>
                  <a:pt x="112006" y="0"/>
                </a:lnTo>
                <a:lnTo>
                  <a:pt x="106407" y="1269"/>
                </a:lnTo>
                <a:lnTo>
                  <a:pt x="100129" y="3385"/>
                </a:lnTo>
                <a:lnTo>
                  <a:pt x="93398" y="6066"/>
                </a:lnTo>
                <a:lnTo>
                  <a:pt x="87641" y="9122"/>
                </a:lnTo>
                <a:lnTo>
                  <a:pt x="82530" y="12430"/>
                </a:lnTo>
                <a:lnTo>
                  <a:pt x="77851" y="15906"/>
                </a:lnTo>
                <a:lnTo>
                  <a:pt x="72187" y="18223"/>
                </a:lnTo>
                <a:lnTo>
                  <a:pt x="65868" y="19768"/>
                </a:lnTo>
                <a:lnTo>
                  <a:pt x="59110" y="20797"/>
                </a:lnTo>
                <a:lnTo>
                  <a:pt x="53333" y="22753"/>
                </a:lnTo>
                <a:lnTo>
                  <a:pt x="48209" y="25328"/>
                </a:lnTo>
                <a:lnTo>
                  <a:pt x="43522" y="28314"/>
                </a:lnTo>
                <a:lnTo>
                  <a:pt x="39124" y="31575"/>
                </a:lnTo>
                <a:lnTo>
                  <a:pt x="34921" y="35019"/>
                </a:lnTo>
                <a:lnTo>
                  <a:pt x="30846" y="38585"/>
                </a:lnTo>
                <a:lnTo>
                  <a:pt x="26858" y="40962"/>
                </a:lnTo>
                <a:lnTo>
                  <a:pt x="22927" y="42547"/>
                </a:lnTo>
                <a:lnTo>
                  <a:pt x="19034" y="43603"/>
                </a:lnTo>
                <a:lnTo>
                  <a:pt x="15168" y="45578"/>
                </a:lnTo>
                <a:lnTo>
                  <a:pt x="11317" y="48164"/>
                </a:lnTo>
                <a:lnTo>
                  <a:pt x="2076" y="55372"/>
                </a:lnTo>
                <a:lnTo>
                  <a:pt x="1316" y="57233"/>
                </a:lnTo>
                <a:lnTo>
                  <a:pt x="251" y="64651"/>
                </a:lnTo>
                <a:lnTo>
                  <a:pt x="0" y="66832"/>
                </a:lnTo>
                <a:lnTo>
                  <a:pt x="3281" y="71188"/>
                </a:lnTo>
                <a:lnTo>
                  <a:pt x="5938" y="74127"/>
                </a:lnTo>
                <a:lnTo>
                  <a:pt x="8980" y="76087"/>
                </a:lnTo>
                <a:lnTo>
                  <a:pt x="15753" y="78264"/>
                </a:lnTo>
                <a:lnTo>
                  <a:pt x="23003" y="79232"/>
                </a:lnTo>
                <a:lnTo>
                  <a:pt x="26718" y="79490"/>
                </a:lnTo>
                <a:lnTo>
                  <a:pt x="31738" y="80932"/>
                </a:lnTo>
                <a:lnTo>
                  <a:pt x="37629" y="83164"/>
                </a:lnTo>
                <a:lnTo>
                  <a:pt x="44101" y="85921"/>
                </a:lnTo>
                <a:lnTo>
                  <a:pt x="50959" y="87760"/>
                </a:lnTo>
                <a:lnTo>
                  <a:pt x="58075" y="88985"/>
                </a:lnTo>
                <a:lnTo>
                  <a:pt x="65364" y="89802"/>
                </a:lnTo>
                <a:lnTo>
                  <a:pt x="72767" y="90347"/>
                </a:lnTo>
                <a:lnTo>
                  <a:pt x="80246" y="90710"/>
                </a:lnTo>
                <a:lnTo>
                  <a:pt x="95341" y="91114"/>
                </a:lnTo>
                <a:lnTo>
                  <a:pt x="110531" y="91293"/>
                </a:lnTo>
                <a:lnTo>
                  <a:pt x="118143" y="92611"/>
                </a:lnTo>
                <a:lnTo>
                  <a:pt x="125762" y="94759"/>
                </a:lnTo>
                <a:lnTo>
                  <a:pt x="133385" y="97462"/>
                </a:lnTo>
                <a:lnTo>
                  <a:pt x="141011" y="99263"/>
                </a:lnTo>
                <a:lnTo>
                  <a:pt x="148640" y="100465"/>
                </a:lnTo>
                <a:lnTo>
                  <a:pt x="156270" y="101265"/>
                </a:lnTo>
                <a:lnTo>
                  <a:pt x="163900" y="103069"/>
                </a:lnTo>
                <a:lnTo>
                  <a:pt x="171532" y="105541"/>
                </a:lnTo>
                <a:lnTo>
                  <a:pt x="179163" y="108459"/>
                </a:lnTo>
                <a:lnTo>
                  <a:pt x="186795" y="110405"/>
                </a:lnTo>
                <a:lnTo>
                  <a:pt x="194427" y="111702"/>
                </a:lnTo>
                <a:lnTo>
                  <a:pt x="202059" y="112567"/>
                </a:lnTo>
                <a:lnTo>
                  <a:pt x="208419" y="114413"/>
                </a:lnTo>
                <a:lnTo>
                  <a:pt x="213932" y="116915"/>
                </a:lnTo>
                <a:lnTo>
                  <a:pt x="218878" y="119852"/>
                </a:lnTo>
                <a:lnTo>
                  <a:pt x="223449" y="123080"/>
                </a:lnTo>
                <a:lnTo>
                  <a:pt x="227768" y="126502"/>
                </a:lnTo>
                <a:lnTo>
                  <a:pt x="237760" y="135052"/>
                </a:lnTo>
                <a:lnTo>
                  <a:pt x="238581" y="137024"/>
                </a:lnTo>
                <a:lnTo>
                  <a:pt x="239492" y="142601"/>
                </a:lnTo>
                <a:lnTo>
                  <a:pt x="239897" y="149313"/>
                </a:lnTo>
                <a:lnTo>
                  <a:pt x="240005" y="152881"/>
                </a:lnTo>
                <a:lnTo>
                  <a:pt x="238805" y="156529"/>
                </a:lnTo>
                <a:lnTo>
                  <a:pt x="234080" y="163970"/>
                </a:lnTo>
                <a:lnTo>
                  <a:pt x="227739" y="171511"/>
                </a:lnTo>
                <a:lnTo>
                  <a:pt x="224267" y="175299"/>
                </a:lnTo>
                <a:lnTo>
                  <a:pt x="219409" y="179095"/>
                </a:lnTo>
                <a:lnTo>
                  <a:pt x="213626" y="182895"/>
                </a:lnTo>
                <a:lnTo>
                  <a:pt x="207226" y="186699"/>
                </a:lnTo>
                <a:lnTo>
                  <a:pt x="200415" y="190505"/>
                </a:lnTo>
                <a:lnTo>
                  <a:pt x="186063" y="198120"/>
                </a:lnTo>
                <a:lnTo>
                  <a:pt x="163680" y="209547"/>
                </a:lnTo>
                <a:lnTo>
                  <a:pt x="154848" y="213357"/>
                </a:lnTo>
                <a:lnTo>
                  <a:pt x="145144" y="217167"/>
                </a:lnTo>
                <a:lnTo>
                  <a:pt x="134858" y="220977"/>
                </a:lnTo>
                <a:lnTo>
                  <a:pt x="126729" y="224786"/>
                </a:lnTo>
                <a:lnTo>
                  <a:pt x="120037" y="228597"/>
                </a:lnTo>
                <a:lnTo>
                  <a:pt x="114304" y="232407"/>
                </a:lnTo>
                <a:lnTo>
                  <a:pt x="107938" y="234946"/>
                </a:lnTo>
                <a:lnTo>
                  <a:pt x="101150" y="236640"/>
                </a:lnTo>
                <a:lnTo>
                  <a:pt x="94080" y="237769"/>
                </a:lnTo>
                <a:lnTo>
                  <a:pt x="86823" y="239791"/>
                </a:lnTo>
                <a:lnTo>
                  <a:pt x="79440" y="242410"/>
                </a:lnTo>
                <a:lnTo>
                  <a:pt x="71975" y="245425"/>
                </a:lnTo>
                <a:lnTo>
                  <a:pt x="65726" y="247436"/>
                </a:lnTo>
                <a:lnTo>
                  <a:pt x="60288" y="248776"/>
                </a:lnTo>
                <a:lnTo>
                  <a:pt x="55391" y="249669"/>
                </a:lnTo>
                <a:lnTo>
                  <a:pt x="50854" y="251535"/>
                </a:lnTo>
                <a:lnTo>
                  <a:pt x="46557" y="254049"/>
                </a:lnTo>
                <a:lnTo>
                  <a:pt x="42420" y="256995"/>
                </a:lnTo>
                <a:lnTo>
                  <a:pt x="38390" y="258959"/>
                </a:lnTo>
                <a:lnTo>
                  <a:pt x="34431" y="260268"/>
                </a:lnTo>
                <a:lnTo>
                  <a:pt x="25016" y="262369"/>
                </a:lnTo>
                <a:lnTo>
                  <a:pt x="20336" y="262656"/>
                </a:lnTo>
                <a:lnTo>
                  <a:pt x="13044" y="262841"/>
                </a:lnTo>
                <a:lnTo>
                  <a:pt x="19472" y="262877"/>
                </a:lnTo>
                <a:lnTo>
                  <a:pt x="22698" y="26288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MARTInkAnnotation25"/>
          <p:cNvSpPr/>
          <p:nvPr/>
        </p:nvSpPr>
        <p:spPr>
          <a:xfrm>
            <a:off x="7262417" y="4732019"/>
            <a:ext cx="137385" cy="365761"/>
          </a:xfrm>
          <a:custGeom>
            <a:avLst/>
            <a:gdLst/>
            <a:ahLst/>
            <a:cxnLst/>
            <a:rect l="0" t="0" r="0" b="0"/>
            <a:pathLst>
              <a:path w="137385" h="365761">
                <a:moveTo>
                  <a:pt x="0" y="0"/>
                </a:moveTo>
                <a:lnTo>
                  <a:pt x="0" y="65584"/>
                </a:lnTo>
                <a:lnTo>
                  <a:pt x="1272" y="72933"/>
                </a:lnTo>
                <a:lnTo>
                  <a:pt x="3392" y="80372"/>
                </a:lnTo>
                <a:lnTo>
                  <a:pt x="12454" y="106364"/>
                </a:lnTo>
                <a:lnTo>
                  <a:pt x="15935" y="116629"/>
                </a:lnTo>
                <a:lnTo>
                  <a:pt x="19528" y="126013"/>
                </a:lnTo>
                <a:lnTo>
                  <a:pt x="23195" y="134809"/>
                </a:lnTo>
                <a:lnTo>
                  <a:pt x="26912" y="143212"/>
                </a:lnTo>
                <a:lnTo>
                  <a:pt x="31934" y="152625"/>
                </a:lnTo>
                <a:lnTo>
                  <a:pt x="37826" y="162710"/>
                </a:lnTo>
                <a:lnTo>
                  <a:pt x="44299" y="173243"/>
                </a:lnTo>
                <a:lnTo>
                  <a:pt x="49886" y="182806"/>
                </a:lnTo>
                <a:lnTo>
                  <a:pt x="59485" y="200204"/>
                </a:lnTo>
                <a:lnTo>
                  <a:pt x="63827" y="209669"/>
                </a:lnTo>
                <a:lnTo>
                  <a:pt x="67992" y="219789"/>
                </a:lnTo>
                <a:lnTo>
                  <a:pt x="72042" y="230347"/>
                </a:lnTo>
                <a:lnTo>
                  <a:pt x="77285" y="239925"/>
                </a:lnTo>
                <a:lnTo>
                  <a:pt x="83326" y="248850"/>
                </a:lnTo>
                <a:lnTo>
                  <a:pt x="89897" y="257340"/>
                </a:lnTo>
                <a:lnTo>
                  <a:pt x="95549" y="265540"/>
                </a:lnTo>
                <a:lnTo>
                  <a:pt x="100590" y="273546"/>
                </a:lnTo>
                <a:lnTo>
                  <a:pt x="105222" y="281424"/>
                </a:lnTo>
                <a:lnTo>
                  <a:pt x="109581" y="289216"/>
                </a:lnTo>
                <a:lnTo>
                  <a:pt x="117819" y="304647"/>
                </a:lnTo>
                <a:lnTo>
                  <a:pt x="120525" y="312318"/>
                </a:lnTo>
                <a:lnTo>
                  <a:pt x="122328" y="319973"/>
                </a:lnTo>
                <a:lnTo>
                  <a:pt x="123530" y="327615"/>
                </a:lnTo>
                <a:lnTo>
                  <a:pt x="125604" y="333980"/>
                </a:lnTo>
                <a:lnTo>
                  <a:pt x="128259" y="339493"/>
                </a:lnTo>
                <a:lnTo>
                  <a:pt x="131300" y="344439"/>
                </a:lnTo>
                <a:lnTo>
                  <a:pt x="134680" y="353321"/>
                </a:lnTo>
                <a:lnTo>
                  <a:pt x="137384" y="3657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MARTInkAnnotation26"/>
          <p:cNvSpPr/>
          <p:nvPr/>
        </p:nvSpPr>
        <p:spPr>
          <a:xfrm>
            <a:off x="7113599" y="4630978"/>
            <a:ext cx="274540" cy="363932"/>
          </a:xfrm>
          <a:custGeom>
            <a:avLst/>
            <a:gdLst/>
            <a:ahLst/>
            <a:cxnLst/>
            <a:rect l="0" t="0" r="0" b="0"/>
            <a:pathLst>
              <a:path w="274540" h="363932">
                <a:moveTo>
                  <a:pt x="11435" y="123901"/>
                </a:moveTo>
                <a:lnTo>
                  <a:pt x="1578" y="114060"/>
                </a:lnTo>
                <a:lnTo>
                  <a:pt x="694" y="109791"/>
                </a:lnTo>
                <a:lnTo>
                  <a:pt x="197" y="100247"/>
                </a:lnTo>
                <a:lnTo>
                  <a:pt x="28" y="85644"/>
                </a:lnTo>
                <a:lnTo>
                  <a:pt x="0" y="74325"/>
                </a:lnTo>
                <a:lnTo>
                  <a:pt x="1267" y="70531"/>
                </a:lnTo>
                <a:lnTo>
                  <a:pt x="6068" y="62928"/>
                </a:lnTo>
                <a:lnTo>
                  <a:pt x="12442" y="55315"/>
                </a:lnTo>
                <a:lnTo>
                  <a:pt x="20788" y="46429"/>
                </a:lnTo>
                <a:lnTo>
                  <a:pt x="32977" y="34012"/>
                </a:lnTo>
                <a:lnTo>
                  <a:pt x="39789" y="28415"/>
                </a:lnTo>
                <a:lnTo>
                  <a:pt x="46875" y="23414"/>
                </a:lnTo>
                <a:lnTo>
                  <a:pt x="54143" y="18810"/>
                </a:lnTo>
                <a:lnTo>
                  <a:pt x="61532" y="15740"/>
                </a:lnTo>
                <a:lnTo>
                  <a:pt x="69002" y="13694"/>
                </a:lnTo>
                <a:lnTo>
                  <a:pt x="76527" y="12330"/>
                </a:lnTo>
                <a:lnTo>
                  <a:pt x="84088" y="10151"/>
                </a:lnTo>
                <a:lnTo>
                  <a:pt x="91672" y="7427"/>
                </a:lnTo>
                <a:lnTo>
                  <a:pt x="99272" y="4342"/>
                </a:lnTo>
                <a:lnTo>
                  <a:pt x="106884" y="2285"/>
                </a:lnTo>
                <a:lnTo>
                  <a:pt x="114502" y="914"/>
                </a:lnTo>
                <a:lnTo>
                  <a:pt x="122125" y="0"/>
                </a:lnTo>
                <a:lnTo>
                  <a:pt x="129751" y="660"/>
                </a:lnTo>
                <a:lnTo>
                  <a:pt x="137379" y="2370"/>
                </a:lnTo>
                <a:lnTo>
                  <a:pt x="145009" y="4781"/>
                </a:lnTo>
                <a:lnTo>
                  <a:pt x="152638" y="6388"/>
                </a:lnTo>
                <a:lnTo>
                  <a:pt x="160270" y="7459"/>
                </a:lnTo>
                <a:lnTo>
                  <a:pt x="167901" y="8173"/>
                </a:lnTo>
                <a:lnTo>
                  <a:pt x="176804" y="9919"/>
                </a:lnTo>
                <a:lnTo>
                  <a:pt x="186557" y="12353"/>
                </a:lnTo>
                <a:lnTo>
                  <a:pt x="196874" y="15246"/>
                </a:lnTo>
                <a:lnTo>
                  <a:pt x="205025" y="18445"/>
                </a:lnTo>
                <a:lnTo>
                  <a:pt x="211731" y="21847"/>
                </a:lnTo>
                <a:lnTo>
                  <a:pt x="217473" y="25385"/>
                </a:lnTo>
                <a:lnTo>
                  <a:pt x="223846" y="29014"/>
                </a:lnTo>
                <a:lnTo>
                  <a:pt x="237711" y="36432"/>
                </a:lnTo>
                <a:lnTo>
                  <a:pt x="243699" y="42729"/>
                </a:lnTo>
                <a:lnTo>
                  <a:pt x="248961" y="50736"/>
                </a:lnTo>
                <a:lnTo>
                  <a:pt x="266548" y="84896"/>
                </a:lnTo>
                <a:lnTo>
                  <a:pt x="269283" y="94087"/>
                </a:lnTo>
                <a:lnTo>
                  <a:pt x="271106" y="104026"/>
                </a:lnTo>
                <a:lnTo>
                  <a:pt x="272322" y="114461"/>
                </a:lnTo>
                <a:lnTo>
                  <a:pt x="273133" y="125227"/>
                </a:lnTo>
                <a:lnTo>
                  <a:pt x="273672" y="136215"/>
                </a:lnTo>
                <a:lnTo>
                  <a:pt x="274273" y="158585"/>
                </a:lnTo>
                <a:lnTo>
                  <a:pt x="274539" y="181226"/>
                </a:lnTo>
                <a:lnTo>
                  <a:pt x="273339" y="192598"/>
                </a:lnTo>
                <a:lnTo>
                  <a:pt x="271266" y="203989"/>
                </a:lnTo>
                <a:lnTo>
                  <a:pt x="268612" y="215393"/>
                </a:lnTo>
                <a:lnTo>
                  <a:pt x="265570" y="225536"/>
                </a:lnTo>
                <a:lnTo>
                  <a:pt x="262272" y="234837"/>
                </a:lnTo>
                <a:lnTo>
                  <a:pt x="258799" y="243579"/>
                </a:lnTo>
                <a:lnTo>
                  <a:pt x="251550" y="263451"/>
                </a:lnTo>
                <a:lnTo>
                  <a:pt x="247836" y="274085"/>
                </a:lnTo>
                <a:lnTo>
                  <a:pt x="244088" y="283714"/>
                </a:lnTo>
                <a:lnTo>
                  <a:pt x="240316" y="292673"/>
                </a:lnTo>
                <a:lnTo>
                  <a:pt x="236530" y="301186"/>
                </a:lnTo>
                <a:lnTo>
                  <a:pt x="228932" y="317418"/>
                </a:lnTo>
                <a:lnTo>
                  <a:pt x="225125" y="325302"/>
                </a:lnTo>
                <a:lnTo>
                  <a:pt x="221314" y="331829"/>
                </a:lnTo>
                <a:lnTo>
                  <a:pt x="213689" y="342467"/>
                </a:lnTo>
                <a:lnTo>
                  <a:pt x="209451" y="351428"/>
                </a:lnTo>
                <a:lnTo>
                  <a:pt x="206061" y="36393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MARTInkAnnotation27"/>
          <p:cNvSpPr/>
          <p:nvPr/>
        </p:nvSpPr>
        <p:spPr>
          <a:xfrm>
            <a:off x="7502838" y="4594859"/>
            <a:ext cx="80141" cy="354128"/>
          </a:xfrm>
          <a:custGeom>
            <a:avLst/>
            <a:gdLst/>
            <a:ahLst/>
            <a:cxnLst/>
            <a:rect l="0" t="0" r="0" b="0"/>
            <a:pathLst>
              <a:path w="80141" h="354128">
                <a:moveTo>
                  <a:pt x="0" y="205740"/>
                </a:moveTo>
                <a:lnTo>
                  <a:pt x="0" y="211808"/>
                </a:lnTo>
                <a:lnTo>
                  <a:pt x="1272" y="214866"/>
                </a:lnTo>
                <a:lnTo>
                  <a:pt x="3391" y="218173"/>
                </a:lnTo>
                <a:lnTo>
                  <a:pt x="9857" y="226540"/>
                </a:lnTo>
                <a:lnTo>
                  <a:pt x="11659" y="229767"/>
                </a:lnTo>
                <a:lnTo>
                  <a:pt x="20274" y="246444"/>
                </a:lnTo>
                <a:lnTo>
                  <a:pt x="38319" y="282283"/>
                </a:lnTo>
                <a:lnTo>
                  <a:pt x="40810" y="289789"/>
                </a:lnTo>
                <a:lnTo>
                  <a:pt x="42471" y="297333"/>
                </a:lnTo>
                <a:lnTo>
                  <a:pt x="43579" y="304902"/>
                </a:lnTo>
                <a:lnTo>
                  <a:pt x="45589" y="311218"/>
                </a:lnTo>
                <a:lnTo>
                  <a:pt x="48201" y="316699"/>
                </a:lnTo>
                <a:lnTo>
                  <a:pt x="51214" y="321623"/>
                </a:lnTo>
                <a:lnTo>
                  <a:pt x="53224" y="326175"/>
                </a:lnTo>
                <a:lnTo>
                  <a:pt x="55456" y="334621"/>
                </a:lnTo>
                <a:lnTo>
                  <a:pt x="56449" y="342607"/>
                </a:lnTo>
                <a:lnTo>
                  <a:pt x="57229" y="354127"/>
                </a:lnTo>
                <a:lnTo>
                  <a:pt x="55961" y="352925"/>
                </a:lnTo>
                <a:lnTo>
                  <a:pt x="51161" y="348202"/>
                </a:lnTo>
                <a:lnTo>
                  <a:pt x="49372" y="345165"/>
                </a:lnTo>
                <a:lnTo>
                  <a:pt x="47384" y="338403"/>
                </a:lnTo>
                <a:lnTo>
                  <a:pt x="46264" y="327457"/>
                </a:lnTo>
                <a:lnTo>
                  <a:pt x="44836" y="322445"/>
                </a:lnTo>
                <a:lnTo>
                  <a:pt x="42611" y="316563"/>
                </a:lnTo>
                <a:lnTo>
                  <a:pt x="39856" y="310102"/>
                </a:lnTo>
                <a:lnTo>
                  <a:pt x="38019" y="303255"/>
                </a:lnTo>
                <a:lnTo>
                  <a:pt x="36794" y="296150"/>
                </a:lnTo>
                <a:lnTo>
                  <a:pt x="35978" y="288873"/>
                </a:lnTo>
                <a:lnTo>
                  <a:pt x="34162" y="281483"/>
                </a:lnTo>
                <a:lnTo>
                  <a:pt x="31679" y="274015"/>
                </a:lnTo>
                <a:lnTo>
                  <a:pt x="28751" y="266497"/>
                </a:lnTo>
                <a:lnTo>
                  <a:pt x="26800" y="257674"/>
                </a:lnTo>
                <a:lnTo>
                  <a:pt x="25499" y="247983"/>
                </a:lnTo>
                <a:lnTo>
                  <a:pt x="24631" y="237712"/>
                </a:lnTo>
                <a:lnTo>
                  <a:pt x="24053" y="227055"/>
                </a:lnTo>
                <a:lnTo>
                  <a:pt x="23410" y="205054"/>
                </a:lnTo>
                <a:lnTo>
                  <a:pt x="23049" y="171246"/>
                </a:lnTo>
                <a:lnTo>
                  <a:pt x="24270" y="159885"/>
                </a:lnTo>
                <a:lnTo>
                  <a:pt x="26356" y="148499"/>
                </a:lnTo>
                <a:lnTo>
                  <a:pt x="29019" y="137100"/>
                </a:lnTo>
                <a:lnTo>
                  <a:pt x="32067" y="126960"/>
                </a:lnTo>
                <a:lnTo>
                  <a:pt x="35370" y="117660"/>
                </a:lnTo>
                <a:lnTo>
                  <a:pt x="38845" y="108920"/>
                </a:lnTo>
                <a:lnTo>
                  <a:pt x="41161" y="99283"/>
                </a:lnTo>
                <a:lnTo>
                  <a:pt x="42706" y="89050"/>
                </a:lnTo>
                <a:lnTo>
                  <a:pt x="43736" y="78416"/>
                </a:lnTo>
                <a:lnTo>
                  <a:pt x="46966" y="68788"/>
                </a:lnTo>
                <a:lnTo>
                  <a:pt x="51662" y="59829"/>
                </a:lnTo>
                <a:lnTo>
                  <a:pt x="57339" y="51316"/>
                </a:lnTo>
                <a:lnTo>
                  <a:pt x="61122" y="43101"/>
                </a:lnTo>
                <a:lnTo>
                  <a:pt x="63646" y="35084"/>
                </a:lnTo>
                <a:lnTo>
                  <a:pt x="65327" y="27199"/>
                </a:lnTo>
                <a:lnTo>
                  <a:pt x="67720" y="20673"/>
                </a:lnTo>
                <a:lnTo>
                  <a:pt x="70589" y="15052"/>
                </a:lnTo>
                <a:lnTo>
                  <a:pt x="8014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MARTInkAnnotation28"/>
          <p:cNvSpPr/>
          <p:nvPr/>
        </p:nvSpPr>
        <p:spPr>
          <a:xfrm>
            <a:off x="7686015" y="3760672"/>
            <a:ext cx="1328037" cy="1151953"/>
          </a:xfrm>
          <a:custGeom>
            <a:avLst/>
            <a:gdLst/>
            <a:ahLst/>
            <a:cxnLst/>
            <a:rect l="0" t="0" r="0" b="0"/>
            <a:pathLst>
              <a:path w="1328037" h="1151953">
                <a:moveTo>
                  <a:pt x="0" y="1051358"/>
                </a:moveTo>
                <a:lnTo>
                  <a:pt x="0" y="1045290"/>
                </a:lnTo>
                <a:lnTo>
                  <a:pt x="1272" y="1042232"/>
                </a:lnTo>
                <a:lnTo>
                  <a:pt x="20275" y="1010654"/>
                </a:lnTo>
                <a:lnTo>
                  <a:pt x="38319" y="974815"/>
                </a:lnTo>
                <a:lnTo>
                  <a:pt x="49657" y="946128"/>
                </a:lnTo>
                <a:lnTo>
                  <a:pt x="61073" y="913498"/>
                </a:lnTo>
                <a:lnTo>
                  <a:pt x="66433" y="885768"/>
                </a:lnTo>
                <a:lnTo>
                  <a:pt x="74100" y="855397"/>
                </a:lnTo>
                <a:lnTo>
                  <a:pt x="86815" y="820127"/>
                </a:lnTo>
                <a:lnTo>
                  <a:pt x="91446" y="797707"/>
                </a:lnTo>
                <a:lnTo>
                  <a:pt x="99037" y="781186"/>
                </a:lnTo>
                <a:lnTo>
                  <a:pt x="102686" y="755613"/>
                </a:lnTo>
                <a:lnTo>
                  <a:pt x="102881" y="749312"/>
                </a:lnTo>
                <a:lnTo>
                  <a:pt x="101661" y="747124"/>
                </a:lnTo>
                <a:lnTo>
                  <a:pt x="99575" y="745665"/>
                </a:lnTo>
                <a:lnTo>
                  <a:pt x="93166" y="743324"/>
                </a:lnTo>
                <a:lnTo>
                  <a:pt x="88898" y="746390"/>
                </a:lnTo>
                <a:lnTo>
                  <a:pt x="85978" y="748986"/>
                </a:lnTo>
                <a:lnTo>
                  <a:pt x="84032" y="751987"/>
                </a:lnTo>
                <a:lnTo>
                  <a:pt x="71342" y="782495"/>
                </a:lnTo>
                <a:lnTo>
                  <a:pt x="64356" y="796819"/>
                </a:lnTo>
                <a:lnTo>
                  <a:pt x="60405" y="815040"/>
                </a:lnTo>
                <a:lnTo>
                  <a:pt x="57376" y="834567"/>
                </a:lnTo>
                <a:lnTo>
                  <a:pt x="49791" y="861111"/>
                </a:lnTo>
                <a:lnTo>
                  <a:pt x="46978" y="891271"/>
                </a:lnTo>
                <a:lnTo>
                  <a:pt x="46320" y="908665"/>
                </a:lnTo>
                <a:lnTo>
                  <a:pt x="49420" y="924862"/>
                </a:lnTo>
                <a:lnTo>
                  <a:pt x="54924" y="944874"/>
                </a:lnTo>
                <a:lnTo>
                  <a:pt x="55697" y="949889"/>
                </a:lnTo>
                <a:lnTo>
                  <a:pt x="59948" y="958847"/>
                </a:lnTo>
                <a:lnTo>
                  <a:pt x="73042" y="974946"/>
                </a:lnTo>
                <a:lnTo>
                  <a:pt x="77952" y="977557"/>
                </a:lnTo>
                <a:lnTo>
                  <a:pt x="90192" y="980457"/>
                </a:lnTo>
                <a:lnTo>
                  <a:pt x="105309" y="982090"/>
                </a:lnTo>
                <a:lnTo>
                  <a:pt x="109640" y="981049"/>
                </a:lnTo>
                <a:lnTo>
                  <a:pt x="135692" y="966808"/>
                </a:lnTo>
                <a:lnTo>
                  <a:pt x="173470" y="934773"/>
                </a:lnTo>
                <a:lnTo>
                  <a:pt x="198268" y="901328"/>
                </a:lnTo>
                <a:lnTo>
                  <a:pt x="220127" y="865559"/>
                </a:lnTo>
                <a:lnTo>
                  <a:pt x="237799" y="836709"/>
                </a:lnTo>
                <a:lnTo>
                  <a:pt x="251092" y="808688"/>
                </a:lnTo>
                <a:lnTo>
                  <a:pt x="263087" y="776255"/>
                </a:lnTo>
                <a:lnTo>
                  <a:pt x="278536" y="731163"/>
                </a:lnTo>
                <a:lnTo>
                  <a:pt x="285970" y="694692"/>
                </a:lnTo>
                <a:lnTo>
                  <a:pt x="294976" y="663029"/>
                </a:lnTo>
                <a:lnTo>
                  <a:pt x="297132" y="632315"/>
                </a:lnTo>
                <a:lnTo>
                  <a:pt x="297506" y="615482"/>
                </a:lnTo>
                <a:lnTo>
                  <a:pt x="296286" y="612184"/>
                </a:lnTo>
                <a:lnTo>
                  <a:pt x="294201" y="609985"/>
                </a:lnTo>
                <a:lnTo>
                  <a:pt x="287792" y="606456"/>
                </a:lnTo>
                <a:lnTo>
                  <a:pt x="280605" y="605845"/>
                </a:lnTo>
                <a:lnTo>
                  <a:pt x="277386" y="607029"/>
                </a:lnTo>
                <a:lnTo>
                  <a:pt x="270418" y="611732"/>
                </a:lnTo>
                <a:lnTo>
                  <a:pt x="248006" y="632462"/>
                </a:lnTo>
                <a:lnTo>
                  <a:pt x="232779" y="656663"/>
                </a:lnTo>
                <a:lnTo>
                  <a:pt x="217521" y="685903"/>
                </a:lnTo>
                <a:lnTo>
                  <a:pt x="206073" y="711935"/>
                </a:lnTo>
                <a:lnTo>
                  <a:pt x="199713" y="731593"/>
                </a:lnTo>
                <a:lnTo>
                  <a:pt x="195631" y="764909"/>
                </a:lnTo>
                <a:lnTo>
                  <a:pt x="194824" y="789882"/>
                </a:lnTo>
                <a:lnTo>
                  <a:pt x="196030" y="794491"/>
                </a:lnTo>
                <a:lnTo>
                  <a:pt x="202532" y="807044"/>
                </a:lnTo>
                <a:lnTo>
                  <a:pt x="204501" y="814927"/>
                </a:lnTo>
                <a:lnTo>
                  <a:pt x="206297" y="817538"/>
                </a:lnTo>
                <a:lnTo>
                  <a:pt x="208766" y="819277"/>
                </a:lnTo>
                <a:lnTo>
                  <a:pt x="214903" y="821211"/>
                </a:lnTo>
                <a:lnTo>
                  <a:pt x="221870" y="822070"/>
                </a:lnTo>
                <a:lnTo>
                  <a:pt x="225509" y="821029"/>
                </a:lnTo>
                <a:lnTo>
                  <a:pt x="232945" y="816486"/>
                </a:lnTo>
                <a:lnTo>
                  <a:pt x="244283" y="806789"/>
                </a:lnTo>
                <a:lnTo>
                  <a:pt x="260782" y="784278"/>
                </a:lnTo>
                <a:lnTo>
                  <a:pt x="278820" y="769164"/>
                </a:lnTo>
                <a:lnTo>
                  <a:pt x="292787" y="749163"/>
                </a:lnTo>
                <a:lnTo>
                  <a:pt x="308902" y="719650"/>
                </a:lnTo>
                <a:lnTo>
                  <a:pt x="320498" y="700344"/>
                </a:lnTo>
                <a:lnTo>
                  <a:pt x="324335" y="695428"/>
                </a:lnTo>
                <a:lnTo>
                  <a:pt x="326893" y="689611"/>
                </a:lnTo>
                <a:lnTo>
                  <a:pt x="330494" y="670559"/>
                </a:lnTo>
                <a:lnTo>
                  <a:pt x="331949" y="642292"/>
                </a:lnTo>
                <a:lnTo>
                  <a:pt x="333242" y="641487"/>
                </a:lnTo>
                <a:lnTo>
                  <a:pt x="341860" y="640089"/>
                </a:lnTo>
                <a:lnTo>
                  <a:pt x="336906" y="639940"/>
                </a:lnTo>
                <a:lnTo>
                  <a:pt x="336546" y="641189"/>
                </a:lnTo>
                <a:lnTo>
                  <a:pt x="337578" y="643292"/>
                </a:lnTo>
                <a:lnTo>
                  <a:pt x="339538" y="645964"/>
                </a:lnTo>
                <a:lnTo>
                  <a:pt x="339572" y="650285"/>
                </a:lnTo>
                <a:lnTo>
                  <a:pt x="333256" y="676589"/>
                </a:lnTo>
                <a:lnTo>
                  <a:pt x="335955" y="688367"/>
                </a:lnTo>
                <a:lnTo>
                  <a:pt x="338457" y="695064"/>
                </a:lnTo>
                <a:lnTo>
                  <a:pt x="341975" y="722692"/>
                </a:lnTo>
                <a:lnTo>
                  <a:pt x="344437" y="758306"/>
                </a:lnTo>
                <a:lnTo>
                  <a:pt x="352511" y="789691"/>
                </a:lnTo>
                <a:lnTo>
                  <a:pt x="362960" y="823120"/>
                </a:lnTo>
                <a:lnTo>
                  <a:pt x="381675" y="879955"/>
                </a:lnTo>
                <a:lnTo>
                  <a:pt x="399162" y="914212"/>
                </a:lnTo>
                <a:lnTo>
                  <a:pt x="414378" y="948492"/>
                </a:lnTo>
                <a:lnTo>
                  <a:pt x="426944" y="982779"/>
                </a:lnTo>
                <a:lnTo>
                  <a:pt x="432645" y="1017068"/>
                </a:lnTo>
                <a:lnTo>
                  <a:pt x="434335" y="1045290"/>
                </a:lnTo>
                <a:lnTo>
                  <a:pt x="438122" y="1061784"/>
                </a:lnTo>
                <a:lnTo>
                  <a:pt x="442774" y="1077581"/>
                </a:lnTo>
                <a:lnTo>
                  <a:pt x="444841" y="1093070"/>
                </a:lnTo>
                <a:lnTo>
                  <a:pt x="444120" y="1099485"/>
                </a:lnTo>
                <a:lnTo>
                  <a:pt x="442367" y="1105032"/>
                </a:lnTo>
                <a:lnTo>
                  <a:pt x="438300" y="1114583"/>
                </a:lnTo>
                <a:lnTo>
                  <a:pt x="436492" y="1123061"/>
                </a:lnTo>
                <a:lnTo>
                  <a:pt x="432297" y="1131062"/>
                </a:lnTo>
                <a:lnTo>
                  <a:pt x="419238" y="1146547"/>
                </a:lnTo>
                <a:lnTo>
                  <a:pt x="415603" y="1149107"/>
                </a:lnTo>
                <a:lnTo>
                  <a:pt x="408172" y="1151952"/>
                </a:lnTo>
                <a:lnTo>
                  <a:pt x="404410" y="1151440"/>
                </a:lnTo>
                <a:lnTo>
                  <a:pt x="400629" y="1149829"/>
                </a:lnTo>
                <a:lnTo>
                  <a:pt x="389230" y="1141494"/>
                </a:lnTo>
                <a:lnTo>
                  <a:pt x="385422" y="1138119"/>
                </a:lnTo>
                <a:lnTo>
                  <a:pt x="373982" y="1121233"/>
                </a:lnTo>
                <a:lnTo>
                  <a:pt x="358721" y="1091500"/>
                </a:lnTo>
                <a:lnTo>
                  <a:pt x="347273" y="1061135"/>
                </a:lnTo>
                <a:lnTo>
                  <a:pt x="337097" y="1026738"/>
                </a:lnTo>
                <a:lnTo>
                  <a:pt x="334270" y="999352"/>
                </a:lnTo>
                <a:lnTo>
                  <a:pt x="333014" y="973634"/>
                </a:lnTo>
                <a:lnTo>
                  <a:pt x="332456" y="948234"/>
                </a:lnTo>
                <a:lnTo>
                  <a:pt x="332014" y="794452"/>
                </a:lnTo>
                <a:lnTo>
                  <a:pt x="335403" y="764881"/>
                </a:lnTo>
                <a:lnTo>
                  <a:pt x="339878" y="736074"/>
                </a:lnTo>
                <a:lnTo>
                  <a:pt x="341867" y="710572"/>
                </a:lnTo>
                <a:lnTo>
                  <a:pt x="349063" y="674794"/>
                </a:lnTo>
                <a:lnTo>
                  <a:pt x="353175" y="646131"/>
                </a:lnTo>
                <a:lnTo>
                  <a:pt x="360471" y="621551"/>
                </a:lnTo>
                <a:lnTo>
                  <a:pt x="367132" y="609296"/>
                </a:lnTo>
                <a:lnTo>
                  <a:pt x="370690" y="604250"/>
                </a:lnTo>
                <a:lnTo>
                  <a:pt x="374641" y="591870"/>
                </a:lnTo>
                <a:lnTo>
                  <a:pt x="375696" y="585012"/>
                </a:lnTo>
                <a:lnTo>
                  <a:pt x="377670" y="580440"/>
                </a:lnTo>
                <a:lnTo>
                  <a:pt x="380259" y="577393"/>
                </a:lnTo>
                <a:lnTo>
                  <a:pt x="383256" y="575361"/>
                </a:lnTo>
                <a:lnTo>
                  <a:pt x="389979" y="573104"/>
                </a:lnTo>
                <a:lnTo>
                  <a:pt x="403152" y="571456"/>
                </a:lnTo>
                <a:lnTo>
                  <a:pt x="406151" y="571403"/>
                </a:lnTo>
                <a:lnTo>
                  <a:pt x="408149" y="572638"/>
                </a:lnTo>
                <a:lnTo>
                  <a:pt x="409483" y="574731"/>
                </a:lnTo>
                <a:lnTo>
                  <a:pt x="410372" y="577397"/>
                </a:lnTo>
                <a:lnTo>
                  <a:pt x="414751" y="583744"/>
                </a:lnTo>
                <a:lnTo>
                  <a:pt x="417700" y="587216"/>
                </a:lnTo>
                <a:lnTo>
                  <a:pt x="419666" y="592069"/>
                </a:lnTo>
                <a:lnTo>
                  <a:pt x="423704" y="609767"/>
                </a:lnTo>
                <a:lnTo>
                  <a:pt x="441751" y="644891"/>
                </a:lnTo>
                <a:lnTo>
                  <a:pt x="445089" y="666904"/>
                </a:lnTo>
                <a:lnTo>
                  <a:pt x="445870" y="681946"/>
                </a:lnTo>
                <a:lnTo>
                  <a:pt x="447350" y="688243"/>
                </a:lnTo>
                <a:lnTo>
                  <a:pt x="455474" y="707475"/>
                </a:lnTo>
                <a:lnTo>
                  <a:pt x="457939" y="731258"/>
                </a:lnTo>
                <a:lnTo>
                  <a:pt x="457942" y="725232"/>
                </a:lnTo>
                <a:lnTo>
                  <a:pt x="456670" y="722180"/>
                </a:lnTo>
                <a:lnTo>
                  <a:pt x="451866" y="715403"/>
                </a:lnTo>
                <a:lnTo>
                  <a:pt x="450075" y="710548"/>
                </a:lnTo>
                <a:lnTo>
                  <a:pt x="447555" y="691579"/>
                </a:lnTo>
                <a:lnTo>
                  <a:pt x="446704" y="662414"/>
                </a:lnTo>
                <a:lnTo>
                  <a:pt x="446498" y="586532"/>
                </a:lnTo>
                <a:lnTo>
                  <a:pt x="449889" y="571295"/>
                </a:lnTo>
                <a:lnTo>
                  <a:pt x="454364" y="556056"/>
                </a:lnTo>
                <a:lnTo>
                  <a:pt x="458156" y="533198"/>
                </a:lnTo>
                <a:lnTo>
                  <a:pt x="463550" y="517957"/>
                </a:lnTo>
                <a:lnTo>
                  <a:pt x="470188" y="506103"/>
                </a:lnTo>
                <a:lnTo>
                  <a:pt x="486295" y="486087"/>
                </a:lnTo>
                <a:lnTo>
                  <a:pt x="489565" y="484010"/>
                </a:lnTo>
                <a:lnTo>
                  <a:pt x="496590" y="481703"/>
                </a:lnTo>
                <a:lnTo>
                  <a:pt x="500245" y="482358"/>
                </a:lnTo>
                <a:lnTo>
                  <a:pt x="507698" y="486472"/>
                </a:lnTo>
                <a:lnTo>
                  <a:pt x="510194" y="489347"/>
                </a:lnTo>
                <a:lnTo>
                  <a:pt x="511857" y="492534"/>
                </a:lnTo>
                <a:lnTo>
                  <a:pt x="512967" y="495928"/>
                </a:lnTo>
                <a:lnTo>
                  <a:pt x="517592" y="503087"/>
                </a:lnTo>
                <a:lnTo>
                  <a:pt x="520606" y="506773"/>
                </a:lnTo>
                <a:lnTo>
                  <a:pt x="522616" y="511772"/>
                </a:lnTo>
                <a:lnTo>
                  <a:pt x="525445" y="530941"/>
                </a:lnTo>
                <a:lnTo>
                  <a:pt x="527554" y="552708"/>
                </a:lnTo>
                <a:lnTo>
                  <a:pt x="535626" y="582818"/>
                </a:lnTo>
                <a:lnTo>
                  <a:pt x="537869" y="616022"/>
                </a:lnTo>
                <a:lnTo>
                  <a:pt x="537939" y="620164"/>
                </a:lnTo>
                <a:lnTo>
                  <a:pt x="539259" y="624195"/>
                </a:lnTo>
                <a:lnTo>
                  <a:pt x="545923" y="635937"/>
                </a:lnTo>
                <a:lnTo>
                  <a:pt x="547928" y="643629"/>
                </a:lnTo>
                <a:lnTo>
                  <a:pt x="549735" y="646189"/>
                </a:lnTo>
                <a:lnTo>
                  <a:pt x="552212" y="647895"/>
                </a:lnTo>
                <a:lnTo>
                  <a:pt x="558356" y="649791"/>
                </a:lnTo>
                <a:lnTo>
                  <a:pt x="565327" y="650633"/>
                </a:lnTo>
                <a:lnTo>
                  <a:pt x="568967" y="649588"/>
                </a:lnTo>
                <a:lnTo>
                  <a:pt x="576402" y="645040"/>
                </a:lnTo>
                <a:lnTo>
                  <a:pt x="599156" y="624422"/>
                </a:lnTo>
                <a:lnTo>
                  <a:pt x="601696" y="619414"/>
                </a:lnTo>
                <a:lnTo>
                  <a:pt x="604517" y="607076"/>
                </a:lnTo>
                <a:lnTo>
                  <a:pt x="612555" y="593126"/>
                </a:lnTo>
                <a:lnTo>
                  <a:pt x="623337" y="577189"/>
                </a:lnTo>
                <a:lnTo>
                  <a:pt x="636558" y="548066"/>
                </a:lnTo>
                <a:lnTo>
                  <a:pt x="652421" y="514827"/>
                </a:lnTo>
                <a:lnTo>
                  <a:pt x="663974" y="488102"/>
                </a:lnTo>
                <a:lnTo>
                  <a:pt x="670359" y="468282"/>
                </a:lnTo>
                <a:lnTo>
                  <a:pt x="674794" y="433068"/>
                </a:lnTo>
                <a:lnTo>
                  <a:pt x="675407" y="407708"/>
                </a:lnTo>
                <a:lnTo>
                  <a:pt x="674155" y="403818"/>
                </a:lnTo>
                <a:lnTo>
                  <a:pt x="665604" y="390697"/>
                </a:lnTo>
                <a:lnTo>
                  <a:pt x="663804" y="389937"/>
                </a:lnTo>
                <a:lnTo>
                  <a:pt x="654300" y="388618"/>
                </a:lnTo>
                <a:lnTo>
                  <a:pt x="649946" y="391893"/>
                </a:lnTo>
                <a:lnTo>
                  <a:pt x="647005" y="394544"/>
                </a:lnTo>
                <a:lnTo>
                  <a:pt x="645043" y="397582"/>
                </a:lnTo>
                <a:lnTo>
                  <a:pt x="641011" y="407925"/>
                </a:lnTo>
                <a:lnTo>
                  <a:pt x="625339" y="432646"/>
                </a:lnTo>
                <a:lnTo>
                  <a:pt x="621385" y="446598"/>
                </a:lnTo>
                <a:lnTo>
                  <a:pt x="618357" y="461265"/>
                </a:lnTo>
                <a:lnTo>
                  <a:pt x="610772" y="483803"/>
                </a:lnTo>
                <a:lnTo>
                  <a:pt x="607302" y="515717"/>
                </a:lnTo>
                <a:lnTo>
                  <a:pt x="610401" y="527969"/>
                </a:lnTo>
                <a:lnTo>
                  <a:pt x="615906" y="545759"/>
                </a:lnTo>
                <a:lnTo>
                  <a:pt x="616678" y="550462"/>
                </a:lnTo>
                <a:lnTo>
                  <a:pt x="618466" y="553597"/>
                </a:lnTo>
                <a:lnTo>
                  <a:pt x="620929" y="555687"/>
                </a:lnTo>
                <a:lnTo>
                  <a:pt x="623844" y="557081"/>
                </a:lnTo>
                <a:lnTo>
                  <a:pt x="639017" y="569464"/>
                </a:lnTo>
                <a:lnTo>
                  <a:pt x="640991" y="568805"/>
                </a:lnTo>
                <a:lnTo>
                  <a:pt x="649845" y="563080"/>
                </a:lnTo>
                <a:lnTo>
                  <a:pt x="656871" y="561295"/>
                </a:lnTo>
                <a:lnTo>
                  <a:pt x="659253" y="559549"/>
                </a:lnTo>
                <a:lnTo>
                  <a:pt x="660842" y="557115"/>
                </a:lnTo>
                <a:lnTo>
                  <a:pt x="669468" y="538016"/>
                </a:lnTo>
                <a:lnTo>
                  <a:pt x="690875" y="504693"/>
                </a:lnTo>
                <a:lnTo>
                  <a:pt x="702222" y="483124"/>
                </a:lnTo>
                <a:lnTo>
                  <a:pt x="706439" y="468186"/>
                </a:lnTo>
                <a:lnTo>
                  <a:pt x="707564" y="460647"/>
                </a:lnTo>
                <a:lnTo>
                  <a:pt x="712205" y="448883"/>
                </a:lnTo>
                <a:lnTo>
                  <a:pt x="715224" y="443967"/>
                </a:lnTo>
                <a:lnTo>
                  <a:pt x="718578" y="431733"/>
                </a:lnTo>
                <a:lnTo>
                  <a:pt x="720730" y="409250"/>
                </a:lnTo>
                <a:lnTo>
                  <a:pt x="719636" y="404846"/>
                </a:lnTo>
                <a:lnTo>
                  <a:pt x="713288" y="392579"/>
                </a:lnTo>
                <a:lnTo>
                  <a:pt x="709852" y="377190"/>
                </a:lnTo>
                <a:lnTo>
                  <a:pt x="703746" y="383115"/>
                </a:lnTo>
                <a:lnTo>
                  <a:pt x="701952" y="386153"/>
                </a:lnTo>
                <a:lnTo>
                  <a:pt x="698836" y="397793"/>
                </a:lnTo>
                <a:lnTo>
                  <a:pt x="707488" y="421058"/>
                </a:lnTo>
                <a:lnTo>
                  <a:pt x="709506" y="441540"/>
                </a:lnTo>
                <a:lnTo>
                  <a:pt x="709676" y="449281"/>
                </a:lnTo>
                <a:lnTo>
                  <a:pt x="710994" y="453123"/>
                </a:lnTo>
                <a:lnTo>
                  <a:pt x="715850" y="460779"/>
                </a:lnTo>
                <a:lnTo>
                  <a:pt x="730643" y="477597"/>
                </a:lnTo>
                <a:lnTo>
                  <a:pt x="732604" y="478351"/>
                </a:lnTo>
                <a:lnTo>
                  <a:pt x="741441" y="479411"/>
                </a:lnTo>
                <a:lnTo>
                  <a:pt x="753490" y="479799"/>
                </a:lnTo>
                <a:lnTo>
                  <a:pt x="758058" y="476445"/>
                </a:lnTo>
                <a:lnTo>
                  <a:pt x="761056" y="473773"/>
                </a:lnTo>
                <a:lnTo>
                  <a:pt x="763057" y="469450"/>
                </a:lnTo>
                <a:lnTo>
                  <a:pt x="767143" y="452503"/>
                </a:lnTo>
                <a:lnTo>
                  <a:pt x="774573" y="437604"/>
                </a:lnTo>
                <a:lnTo>
                  <a:pt x="781120" y="410457"/>
                </a:lnTo>
                <a:lnTo>
                  <a:pt x="786026" y="395673"/>
                </a:lnTo>
                <a:lnTo>
                  <a:pt x="789177" y="365486"/>
                </a:lnTo>
                <a:lnTo>
                  <a:pt x="789435" y="357890"/>
                </a:lnTo>
                <a:lnTo>
                  <a:pt x="790880" y="351556"/>
                </a:lnTo>
                <a:lnTo>
                  <a:pt x="797718" y="335303"/>
                </a:lnTo>
                <a:lnTo>
                  <a:pt x="800916" y="306384"/>
                </a:lnTo>
                <a:lnTo>
                  <a:pt x="801400" y="274320"/>
                </a:lnTo>
                <a:lnTo>
                  <a:pt x="801401" y="283976"/>
                </a:lnTo>
                <a:lnTo>
                  <a:pt x="810463" y="306821"/>
                </a:lnTo>
                <a:lnTo>
                  <a:pt x="813807" y="335103"/>
                </a:lnTo>
                <a:lnTo>
                  <a:pt x="820625" y="350466"/>
                </a:lnTo>
                <a:lnTo>
                  <a:pt x="823815" y="379061"/>
                </a:lnTo>
                <a:lnTo>
                  <a:pt x="824155" y="391713"/>
                </a:lnTo>
                <a:lnTo>
                  <a:pt x="825475" y="395695"/>
                </a:lnTo>
                <a:lnTo>
                  <a:pt x="832137" y="407366"/>
                </a:lnTo>
                <a:lnTo>
                  <a:pt x="835734" y="422649"/>
                </a:lnTo>
                <a:lnTo>
                  <a:pt x="835747" y="340942"/>
                </a:lnTo>
                <a:lnTo>
                  <a:pt x="839139" y="328794"/>
                </a:lnTo>
                <a:lnTo>
                  <a:pt x="843615" y="314928"/>
                </a:lnTo>
                <a:lnTo>
                  <a:pt x="848153" y="279336"/>
                </a:lnTo>
                <a:lnTo>
                  <a:pt x="854970" y="266915"/>
                </a:lnTo>
                <a:lnTo>
                  <a:pt x="857011" y="259063"/>
                </a:lnTo>
                <a:lnTo>
                  <a:pt x="858161" y="247502"/>
                </a:lnTo>
                <a:lnTo>
                  <a:pt x="859594" y="244944"/>
                </a:lnTo>
                <a:lnTo>
                  <a:pt x="861822" y="243239"/>
                </a:lnTo>
                <a:lnTo>
                  <a:pt x="864578" y="242101"/>
                </a:lnTo>
                <a:lnTo>
                  <a:pt x="879466" y="240027"/>
                </a:lnTo>
                <a:lnTo>
                  <a:pt x="887004" y="239886"/>
                </a:lnTo>
                <a:lnTo>
                  <a:pt x="890270" y="242407"/>
                </a:lnTo>
                <a:lnTo>
                  <a:pt x="919745" y="277657"/>
                </a:lnTo>
                <a:lnTo>
                  <a:pt x="922276" y="281557"/>
                </a:lnTo>
                <a:lnTo>
                  <a:pt x="927108" y="293114"/>
                </a:lnTo>
                <a:lnTo>
                  <a:pt x="943073" y="318278"/>
                </a:lnTo>
                <a:lnTo>
                  <a:pt x="947051" y="328881"/>
                </a:lnTo>
                <a:lnTo>
                  <a:pt x="948111" y="333487"/>
                </a:lnTo>
                <a:lnTo>
                  <a:pt x="952682" y="341990"/>
                </a:lnTo>
                <a:lnTo>
                  <a:pt x="971382" y="363758"/>
                </a:lnTo>
                <a:lnTo>
                  <a:pt x="971965" y="363088"/>
                </a:lnTo>
                <a:lnTo>
                  <a:pt x="972612" y="358957"/>
                </a:lnTo>
                <a:lnTo>
                  <a:pt x="974057" y="357347"/>
                </a:lnTo>
                <a:lnTo>
                  <a:pt x="976291" y="356274"/>
                </a:lnTo>
                <a:lnTo>
                  <a:pt x="979054" y="355558"/>
                </a:lnTo>
                <a:lnTo>
                  <a:pt x="980895" y="352542"/>
                </a:lnTo>
                <a:lnTo>
                  <a:pt x="982941" y="342416"/>
                </a:lnTo>
                <a:lnTo>
                  <a:pt x="984434" y="310269"/>
                </a:lnTo>
                <a:lnTo>
                  <a:pt x="984536" y="288780"/>
                </a:lnTo>
                <a:lnTo>
                  <a:pt x="987952" y="273861"/>
                </a:lnTo>
                <a:lnTo>
                  <a:pt x="992438" y="258764"/>
                </a:lnTo>
                <a:lnTo>
                  <a:pt x="996236" y="235984"/>
                </a:lnTo>
                <a:lnTo>
                  <a:pt x="1004879" y="205531"/>
                </a:lnTo>
                <a:lnTo>
                  <a:pt x="1006963" y="175056"/>
                </a:lnTo>
                <a:lnTo>
                  <a:pt x="1008406" y="168706"/>
                </a:lnTo>
                <a:lnTo>
                  <a:pt x="1015243" y="152432"/>
                </a:lnTo>
                <a:lnTo>
                  <a:pt x="1019105" y="133358"/>
                </a:lnTo>
                <a:lnTo>
                  <a:pt x="1024517" y="123504"/>
                </a:lnTo>
                <a:lnTo>
                  <a:pt x="1039716" y="105082"/>
                </a:lnTo>
                <a:lnTo>
                  <a:pt x="1041690" y="104277"/>
                </a:lnTo>
                <a:lnTo>
                  <a:pt x="1047275" y="103383"/>
                </a:lnTo>
                <a:lnTo>
                  <a:pt x="1050546" y="104414"/>
                </a:lnTo>
                <a:lnTo>
                  <a:pt x="1061227" y="110664"/>
                </a:lnTo>
                <a:lnTo>
                  <a:pt x="1068679" y="112571"/>
                </a:lnTo>
                <a:lnTo>
                  <a:pt x="1071174" y="114350"/>
                </a:lnTo>
                <a:lnTo>
                  <a:pt x="1072838" y="116806"/>
                </a:lnTo>
                <a:lnTo>
                  <a:pt x="1075510" y="123805"/>
                </a:lnTo>
                <a:lnTo>
                  <a:pt x="1087127" y="136442"/>
                </a:lnTo>
                <a:lnTo>
                  <a:pt x="1093549" y="136805"/>
                </a:lnTo>
                <a:lnTo>
                  <a:pt x="1095387" y="138126"/>
                </a:lnTo>
                <a:lnTo>
                  <a:pt x="1096613" y="140277"/>
                </a:lnTo>
                <a:lnTo>
                  <a:pt x="1098921" y="147913"/>
                </a:lnTo>
                <a:lnTo>
                  <a:pt x="1099022" y="142179"/>
                </a:lnTo>
                <a:lnTo>
                  <a:pt x="1097764" y="140439"/>
                </a:lnTo>
                <a:lnTo>
                  <a:pt x="1095653" y="139278"/>
                </a:lnTo>
                <a:lnTo>
                  <a:pt x="1092973" y="138505"/>
                </a:lnTo>
                <a:lnTo>
                  <a:pt x="1091188" y="136719"/>
                </a:lnTo>
                <a:lnTo>
                  <a:pt x="1089998" y="134258"/>
                </a:lnTo>
                <a:lnTo>
                  <a:pt x="1088086" y="127252"/>
                </a:lnTo>
                <a:lnTo>
                  <a:pt x="1076650" y="114613"/>
                </a:lnTo>
                <a:lnTo>
                  <a:pt x="1059124" y="114111"/>
                </a:lnTo>
                <a:lnTo>
                  <a:pt x="1055901" y="115377"/>
                </a:lnTo>
                <a:lnTo>
                  <a:pt x="1045286" y="123225"/>
                </a:lnTo>
                <a:lnTo>
                  <a:pt x="1037849" y="130007"/>
                </a:lnTo>
                <a:lnTo>
                  <a:pt x="1035358" y="134864"/>
                </a:lnTo>
                <a:lnTo>
                  <a:pt x="1030577" y="152565"/>
                </a:lnTo>
                <a:lnTo>
                  <a:pt x="1014632" y="180672"/>
                </a:lnTo>
                <a:lnTo>
                  <a:pt x="1010657" y="194909"/>
                </a:lnTo>
                <a:lnTo>
                  <a:pt x="1007755" y="230851"/>
                </a:lnTo>
                <a:lnTo>
                  <a:pt x="1007492" y="275814"/>
                </a:lnTo>
                <a:lnTo>
                  <a:pt x="1008758" y="280328"/>
                </a:lnTo>
                <a:lnTo>
                  <a:pt x="1013559" y="288731"/>
                </a:lnTo>
                <a:lnTo>
                  <a:pt x="1016618" y="291480"/>
                </a:lnTo>
                <a:lnTo>
                  <a:pt x="1019932" y="293312"/>
                </a:lnTo>
                <a:lnTo>
                  <a:pt x="1027005" y="295349"/>
                </a:lnTo>
                <a:lnTo>
                  <a:pt x="1045696" y="296763"/>
                </a:lnTo>
                <a:lnTo>
                  <a:pt x="1049493" y="295564"/>
                </a:lnTo>
                <a:lnTo>
                  <a:pt x="1085232" y="273812"/>
                </a:lnTo>
                <a:lnTo>
                  <a:pt x="1119365" y="242184"/>
                </a:lnTo>
                <a:lnTo>
                  <a:pt x="1148569" y="211963"/>
                </a:lnTo>
                <a:lnTo>
                  <a:pt x="1158380" y="197386"/>
                </a:lnTo>
                <a:lnTo>
                  <a:pt x="1163589" y="182442"/>
                </a:lnTo>
                <a:lnTo>
                  <a:pt x="1167176" y="167333"/>
                </a:lnTo>
                <a:lnTo>
                  <a:pt x="1175075" y="144546"/>
                </a:lnTo>
                <a:lnTo>
                  <a:pt x="1179253" y="122978"/>
                </a:lnTo>
                <a:lnTo>
                  <a:pt x="1188024" y="103669"/>
                </a:lnTo>
                <a:lnTo>
                  <a:pt x="1190133" y="87625"/>
                </a:lnTo>
                <a:lnTo>
                  <a:pt x="1190499" y="76056"/>
                </a:lnTo>
                <a:lnTo>
                  <a:pt x="1189279" y="73497"/>
                </a:lnTo>
                <a:lnTo>
                  <a:pt x="1187193" y="71790"/>
                </a:lnTo>
                <a:lnTo>
                  <a:pt x="1179343" y="68436"/>
                </a:lnTo>
                <a:lnTo>
                  <a:pt x="1179217" y="84292"/>
                </a:lnTo>
                <a:lnTo>
                  <a:pt x="1173130" y="101315"/>
                </a:lnTo>
                <a:lnTo>
                  <a:pt x="1172610" y="106846"/>
                </a:lnTo>
                <a:lnTo>
                  <a:pt x="1173537" y="111803"/>
                </a:lnTo>
                <a:lnTo>
                  <a:pt x="1175427" y="116378"/>
                </a:lnTo>
                <a:lnTo>
                  <a:pt x="1178085" y="134952"/>
                </a:lnTo>
                <a:lnTo>
                  <a:pt x="1178872" y="150474"/>
                </a:lnTo>
                <a:lnTo>
                  <a:pt x="1180255" y="154859"/>
                </a:lnTo>
                <a:lnTo>
                  <a:pt x="1187007" y="167097"/>
                </a:lnTo>
                <a:lnTo>
                  <a:pt x="1190845" y="178766"/>
                </a:lnTo>
                <a:lnTo>
                  <a:pt x="1200368" y="191836"/>
                </a:lnTo>
                <a:lnTo>
                  <a:pt x="1202217" y="192594"/>
                </a:lnTo>
                <a:lnTo>
                  <a:pt x="1207666" y="193435"/>
                </a:lnTo>
                <a:lnTo>
                  <a:pt x="1210900" y="192389"/>
                </a:lnTo>
                <a:lnTo>
                  <a:pt x="1221528" y="186119"/>
                </a:lnTo>
                <a:lnTo>
                  <a:pt x="1232734" y="182428"/>
                </a:lnTo>
                <a:lnTo>
                  <a:pt x="1240309" y="177063"/>
                </a:lnTo>
                <a:lnTo>
                  <a:pt x="1247916" y="167059"/>
                </a:lnTo>
                <a:lnTo>
                  <a:pt x="1259351" y="150533"/>
                </a:lnTo>
                <a:lnTo>
                  <a:pt x="1263165" y="146008"/>
                </a:lnTo>
                <a:lnTo>
                  <a:pt x="1265707" y="140451"/>
                </a:lnTo>
                <a:lnTo>
                  <a:pt x="1278215" y="98495"/>
                </a:lnTo>
                <a:lnTo>
                  <a:pt x="1282321" y="77160"/>
                </a:lnTo>
                <a:lnTo>
                  <a:pt x="1289756" y="60961"/>
                </a:lnTo>
                <a:lnTo>
                  <a:pt x="1293172" y="32060"/>
                </a:lnTo>
                <a:lnTo>
                  <a:pt x="1293686" y="480"/>
                </a:lnTo>
                <a:lnTo>
                  <a:pt x="1287612" y="0"/>
                </a:lnTo>
                <a:lnTo>
                  <a:pt x="1285821" y="1203"/>
                </a:lnTo>
                <a:lnTo>
                  <a:pt x="1284628" y="3274"/>
                </a:lnTo>
                <a:lnTo>
                  <a:pt x="1282712" y="9656"/>
                </a:lnTo>
                <a:lnTo>
                  <a:pt x="1282382" y="22898"/>
                </a:lnTo>
                <a:lnTo>
                  <a:pt x="1281063" y="27897"/>
                </a:lnTo>
                <a:lnTo>
                  <a:pt x="1276206" y="36840"/>
                </a:lnTo>
                <a:lnTo>
                  <a:pt x="1273199" y="51821"/>
                </a:lnTo>
                <a:lnTo>
                  <a:pt x="1271269" y="86415"/>
                </a:lnTo>
                <a:lnTo>
                  <a:pt x="1270887" y="126832"/>
                </a:lnTo>
                <a:lnTo>
                  <a:pt x="1270794" y="301461"/>
                </a:lnTo>
                <a:lnTo>
                  <a:pt x="1267402" y="331567"/>
                </a:lnTo>
                <a:lnTo>
                  <a:pt x="1262925" y="361881"/>
                </a:lnTo>
                <a:lnTo>
                  <a:pt x="1260935" y="392286"/>
                </a:lnTo>
                <a:lnTo>
                  <a:pt x="1260052" y="422734"/>
                </a:lnTo>
                <a:lnTo>
                  <a:pt x="1259386" y="529389"/>
                </a:lnTo>
                <a:lnTo>
                  <a:pt x="1255971" y="559868"/>
                </a:lnTo>
                <a:lnTo>
                  <a:pt x="1251485" y="589078"/>
                </a:lnTo>
                <a:lnTo>
                  <a:pt x="1249492" y="614760"/>
                </a:lnTo>
                <a:lnTo>
                  <a:pt x="1242291" y="650638"/>
                </a:lnTo>
                <a:lnTo>
                  <a:pt x="1236329" y="696895"/>
                </a:lnTo>
                <a:lnTo>
                  <a:pt x="1227650" y="730008"/>
                </a:lnTo>
                <a:lnTo>
                  <a:pt x="1217021" y="755201"/>
                </a:lnTo>
                <a:lnTo>
                  <a:pt x="1198240" y="786047"/>
                </a:lnTo>
                <a:lnTo>
                  <a:pt x="1186824" y="801861"/>
                </a:lnTo>
                <a:lnTo>
                  <a:pt x="1175807" y="810507"/>
                </a:lnTo>
                <a:lnTo>
                  <a:pt x="1163702" y="817313"/>
                </a:lnTo>
                <a:lnTo>
                  <a:pt x="1154081" y="820338"/>
                </a:lnTo>
                <a:lnTo>
                  <a:pt x="1135436" y="822040"/>
                </a:lnTo>
                <a:lnTo>
                  <a:pt x="1129673" y="821010"/>
                </a:lnTo>
                <a:lnTo>
                  <a:pt x="1111282" y="813616"/>
                </a:lnTo>
                <a:lnTo>
                  <a:pt x="1107211" y="812853"/>
                </a:lnTo>
                <a:lnTo>
                  <a:pt x="1095900" y="805233"/>
                </a:lnTo>
                <a:lnTo>
                  <a:pt x="1083665" y="793378"/>
                </a:lnTo>
                <a:lnTo>
                  <a:pt x="1073988" y="779643"/>
                </a:lnTo>
                <a:lnTo>
                  <a:pt x="1068838" y="765072"/>
                </a:lnTo>
                <a:lnTo>
                  <a:pt x="1065277" y="750130"/>
                </a:lnTo>
                <a:lnTo>
                  <a:pt x="1057393" y="726167"/>
                </a:lnTo>
                <a:lnTo>
                  <a:pt x="1054491" y="695502"/>
                </a:lnTo>
                <a:lnTo>
                  <a:pt x="1054904" y="662285"/>
                </a:lnTo>
                <a:lnTo>
                  <a:pt x="1062517" y="628313"/>
                </a:lnTo>
                <a:lnTo>
                  <a:pt x="1072830" y="594118"/>
                </a:lnTo>
                <a:lnTo>
                  <a:pt x="1080196" y="571280"/>
                </a:lnTo>
                <a:lnTo>
                  <a:pt x="1091102" y="551816"/>
                </a:lnTo>
                <a:lnTo>
                  <a:pt x="1111546" y="523192"/>
                </a:lnTo>
                <a:lnTo>
                  <a:pt x="1137108" y="490580"/>
                </a:lnTo>
                <a:lnTo>
                  <a:pt x="1165460" y="460175"/>
                </a:lnTo>
                <a:lnTo>
                  <a:pt x="1193365" y="435079"/>
                </a:lnTo>
                <a:lnTo>
                  <a:pt x="1230905" y="409911"/>
                </a:lnTo>
                <a:lnTo>
                  <a:pt x="1267174" y="388739"/>
                </a:lnTo>
                <a:lnTo>
                  <a:pt x="1272197" y="384822"/>
                </a:lnTo>
                <a:lnTo>
                  <a:pt x="1278089" y="382211"/>
                </a:lnTo>
                <a:lnTo>
                  <a:pt x="1297266" y="378535"/>
                </a:lnTo>
                <a:lnTo>
                  <a:pt x="1307152" y="377675"/>
                </a:lnTo>
                <a:lnTo>
                  <a:pt x="1310297" y="376176"/>
                </a:lnTo>
                <a:lnTo>
                  <a:pt x="1312393" y="373907"/>
                </a:lnTo>
                <a:lnTo>
                  <a:pt x="1313792" y="371123"/>
                </a:lnTo>
                <a:lnTo>
                  <a:pt x="1315996" y="369268"/>
                </a:lnTo>
                <a:lnTo>
                  <a:pt x="1318737" y="368031"/>
                </a:lnTo>
                <a:lnTo>
                  <a:pt x="1321836" y="367207"/>
                </a:lnTo>
                <a:lnTo>
                  <a:pt x="1323904" y="367927"/>
                </a:lnTo>
                <a:lnTo>
                  <a:pt x="1325281" y="369677"/>
                </a:lnTo>
                <a:lnTo>
                  <a:pt x="1327875" y="376559"/>
                </a:lnTo>
                <a:lnTo>
                  <a:pt x="1328036" y="39984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MARTInkAnnotation29"/>
          <p:cNvSpPr/>
          <p:nvPr/>
        </p:nvSpPr>
        <p:spPr>
          <a:xfrm>
            <a:off x="679481" y="2354579"/>
            <a:ext cx="274767" cy="703263"/>
          </a:xfrm>
          <a:custGeom>
            <a:avLst/>
            <a:gdLst/>
            <a:ahLst/>
            <a:cxnLst/>
            <a:rect l="0" t="0" r="0" b="0"/>
            <a:pathLst>
              <a:path w="274767" h="703263">
                <a:moveTo>
                  <a:pt x="0" y="320040"/>
                </a:moveTo>
                <a:lnTo>
                  <a:pt x="0" y="346909"/>
                </a:lnTo>
                <a:lnTo>
                  <a:pt x="7868" y="371115"/>
                </a:lnTo>
                <a:lnTo>
                  <a:pt x="9857" y="385497"/>
                </a:lnTo>
                <a:lnTo>
                  <a:pt x="14133" y="403742"/>
                </a:lnTo>
                <a:lnTo>
                  <a:pt x="19002" y="424551"/>
                </a:lnTo>
                <a:lnTo>
                  <a:pt x="21166" y="446500"/>
                </a:lnTo>
                <a:lnTo>
                  <a:pt x="23015" y="457687"/>
                </a:lnTo>
                <a:lnTo>
                  <a:pt x="25520" y="468955"/>
                </a:lnTo>
                <a:lnTo>
                  <a:pt x="28462" y="480277"/>
                </a:lnTo>
                <a:lnTo>
                  <a:pt x="31695" y="491634"/>
                </a:lnTo>
                <a:lnTo>
                  <a:pt x="38680" y="514414"/>
                </a:lnTo>
                <a:lnTo>
                  <a:pt x="43595" y="524553"/>
                </a:lnTo>
                <a:lnTo>
                  <a:pt x="49416" y="533852"/>
                </a:lnTo>
                <a:lnTo>
                  <a:pt x="55841" y="542592"/>
                </a:lnTo>
                <a:lnTo>
                  <a:pt x="61397" y="552228"/>
                </a:lnTo>
                <a:lnTo>
                  <a:pt x="66372" y="562462"/>
                </a:lnTo>
                <a:lnTo>
                  <a:pt x="70961" y="573095"/>
                </a:lnTo>
                <a:lnTo>
                  <a:pt x="79453" y="595069"/>
                </a:lnTo>
                <a:lnTo>
                  <a:pt x="83498" y="606263"/>
                </a:lnTo>
                <a:lnTo>
                  <a:pt x="88739" y="616265"/>
                </a:lnTo>
                <a:lnTo>
                  <a:pt x="94777" y="625473"/>
                </a:lnTo>
                <a:lnTo>
                  <a:pt x="101347" y="634153"/>
                </a:lnTo>
                <a:lnTo>
                  <a:pt x="106998" y="641208"/>
                </a:lnTo>
                <a:lnTo>
                  <a:pt x="112038" y="647182"/>
                </a:lnTo>
                <a:lnTo>
                  <a:pt x="116670" y="652435"/>
                </a:lnTo>
                <a:lnTo>
                  <a:pt x="119758" y="658477"/>
                </a:lnTo>
                <a:lnTo>
                  <a:pt x="125376" y="677846"/>
                </a:lnTo>
                <a:lnTo>
                  <a:pt x="133260" y="690923"/>
                </a:lnTo>
                <a:lnTo>
                  <a:pt x="137433" y="696631"/>
                </a:lnTo>
                <a:lnTo>
                  <a:pt x="142917" y="702467"/>
                </a:lnTo>
                <a:lnTo>
                  <a:pt x="144889" y="703262"/>
                </a:lnTo>
                <a:lnTo>
                  <a:pt x="146203" y="702521"/>
                </a:lnTo>
                <a:lnTo>
                  <a:pt x="147079" y="700758"/>
                </a:lnTo>
                <a:lnTo>
                  <a:pt x="148935" y="699582"/>
                </a:lnTo>
                <a:lnTo>
                  <a:pt x="154390" y="698275"/>
                </a:lnTo>
                <a:lnTo>
                  <a:pt x="157625" y="695387"/>
                </a:lnTo>
                <a:lnTo>
                  <a:pt x="164612" y="685405"/>
                </a:lnTo>
                <a:lnTo>
                  <a:pt x="168566" y="672501"/>
                </a:lnTo>
                <a:lnTo>
                  <a:pt x="170791" y="650956"/>
                </a:lnTo>
                <a:lnTo>
                  <a:pt x="172584" y="634755"/>
                </a:lnTo>
                <a:lnTo>
                  <a:pt x="177621" y="614853"/>
                </a:lnTo>
                <a:lnTo>
                  <a:pt x="180708" y="593308"/>
                </a:lnTo>
                <a:lnTo>
                  <a:pt x="181531" y="582229"/>
                </a:lnTo>
                <a:lnTo>
                  <a:pt x="182079" y="569763"/>
                </a:lnTo>
                <a:lnTo>
                  <a:pt x="182689" y="542365"/>
                </a:lnTo>
                <a:lnTo>
                  <a:pt x="184124" y="527947"/>
                </a:lnTo>
                <a:lnTo>
                  <a:pt x="186352" y="513255"/>
                </a:lnTo>
                <a:lnTo>
                  <a:pt x="189110" y="498380"/>
                </a:lnTo>
                <a:lnTo>
                  <a:pt x="190949" y="483383"/>
                </a:lnTo>
                <a:lnTo>
                  <a:pt x="192174" y="468306"/>
                </a:lnTo>
                <a:lnTo>
                  <a:pt x="192991" y="453174"/>
                </a:lnTo>
                <a:lnTo>
                  <a:pt x="193899" y="422815"/>
                </a:lnTo>
                <a:lnTo>
                  <a:pt x="194141" y="407606"/>
                </a:lnTo>
                <a:lnTo>
                  <a:pt x="195575" y="391118"/>
                </a:lnTo>
                <a:lnTo>
                  <a:pt x="197802" y="373775"/>
                </a:lnTo>
                <a:lnTo>
                  <a:pt x="200560" y="355864"/>
                </a:lnTo>
                <a:lnTo>
                  <a:pt x="202398" y="338843"/>
                </a:lnTo>
                <a:lnTo>
                  <a:pt x="203623" y="322415"/>
                </a:lnTo>
                <a:lnTo>
                  <a:pt x="204440" y="306383"/>
                </a:lnTo>
                <a:lnTo>
                  <a:pt x="207529" y="290616"/>
                </a:lnTo>
                <a:lnTo>
                  <a:pt x="212132" y="275024"/>
                </a:lnTo>
                <a:lnTo>
                  <a:pt x="217745" y="259550"/>
                </a:lnTo>
                <a:lnTo>
                  <a:pt x="221487" y="244153"/>
                </a:lnTo>
                <a:lnTo>
                  <a:pt x="223982" y="228809"/>
                </a:lnTo>
                <a:lnTo>
                  <a:pt x="225645" y="213499"/>
                </a:lnTo>
                <a:lnTo>
                  <a:pt x="228026" y="198213"/>
                </a:lnTo>
                <a:lnTo>
                  <a:pt x="230885" y="182943"/>
                </a:lnTo>
                <a:lnTo>
                  <a:pt x="234063" y="167682"/>
                </a:lnTo>
                <a:lnTo>
                  <a:pt x="236182" y="153698"/>
                </a:lnTo>
                <a:lnTo>
                  <a:pt x="237595" y="140566"/>
                </a:lnTo>
                <a:lnTo>
                  <a:pt x="238536" y="128001"/>
                </a:lnTo>
                <a:lnTo>
                  <a:pt x="240436" y="115814"/>
                </a:lnTo>
                <a:lnTo>
                  <a:pt x="242975" y="103879"/>
                </a:lnTo>
                <a:lnTo>
                  <a:pt x="245939" y="92113"/>
                </a:lnTo>
                <a:lnTo>
                  <a:pt x="252625" y="72266"/>
                </a:lnTo>
                <a:lnTo>
                  <a:pt x="258565" y="54978"/>
                </a:lnTo>
                <a:lnTo>
                  <a:pt x="261205" y="38829"/>
                </a:lnTo>
                <a:lnTo>
                  <a:pt x="265771" y="23184"/>
                </a:lnTo>
                <a:lnTo>
                  <a:pt x="27476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MARTInkAnnotation30"/>
          <p:cNvSpPr/>
          <p:nvPr/>
        </p:nvSpPr>
        <p:spPr>
          <a:xfrm>
            <a:off x="1068732" y="2868929"/>
            <a:ext cx="1" cy="217172"/>
          </a:xfrm>
          <a:custGeom>
            <a:avLst/>
            <a:gdLst/>
            <a:ahLst/>
            <a:cxnLst/>
            <a:rect l="0" t="0" r="0" b="0"/>
            <a:pathLst>
              <a:path w="1" h="217172">
                <a:moveTo>
                  <a:pt x="0" y="0"/>
                </a:moveTo>
                <a:lnTo>
                  <a:pt x="0" y="21717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1068732" y="2720340"/>
            <a:ext cx="3394" cy="1"/>
          </a:xfrm>
          <a:custGeom>
            <a:avLst/>
            <a:gdLst/>
            <a:ahLst/>
            <a:cxnLst/>
            <a:rect l="0" t="0" r="0" b="0"/>
            <a:pathLst>
              <a:path w="3394" h="1">
                <a:moveTo>
                  <a:pt x="0" y="0"/>
                </a:moveTo>
                <a:lnTo>
                  <a:pt x="3393" y="0"/>
                </a:lnTo>
                <a:close/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SMARTInkAnnotation32"/>
          <p:cNvSpPr/>
          <p:nvPr/>
        </p:nvSpPr>
        <p:spPr>
          <a:xfrm>
            <a:off x="1217564" y="2823210"/>
            <a:ext cx="125748" cy="228397"/>
          </a:xfrm>
          <a:custGeom>
            <a:avLst/>
            <a:gdLst/>
            <a:ahLst/>
            <a:cxnLst/>
            <a:rect l="0" t="0" r="0" b="0"/>
            <a:pathLst>
              <a:path w="125748" h="228397">
                <a:moveTo>
                  <a:pt x="11449" y="34289"/>
                </a:moveTo>
                <a:lnTo>
                  <a:pt x="11449" y="89806"/>
                </a:lnTo>
                <a:lnTo>
                  <a:pt x="10177" y="96701"/>
                </a:lnTo>
                <a:lnTo>
                  <a:pt x="8057" y="103837"/>
                </a:lnTo>
                <a:lnTo>
                  <a:pt x="5371" y="111135"/>
                </a:lnTo>
                <a:lnTo>
                  <a:pt x="3581" y="118540"/>
                </a:lnTo>
                <a:lnTo>
                  <a:pt x="2387" y="126016"/>
                </a:lnTo>
                <a:lnTo>
                  <a:pt x="1591" y="133540"/>
                </a:lnTo>
                <a:lnTo>
                  <a:pt x="2333" y="141097"/>
                </a:lnTo>
                <a:lnTo>
                  <a:pt x="4099" y="148675"/>
                </a:lnTo>
                <a:lnTo>
                  <a:pt x="6549" y="156266"/>
                </a:lnTo>
                <a:lnTo>
                  <a:pt x="8182" y="163867"/>
                </a:lnTo>
                <a:lnTo>
                  <a:pt x="9271" y="171475"/>
                </a:lnTo>
                <a:lnTo>
                  <a:pt x="9997" y="179086"/>
                </a:lnTo>
                <a:lnTo>
                  <a:pt x="10481" y="185431"/>
                </a:lnTo>
                <a:lnTo>
                  <a:pt x="10804" y="190930"/>
                </a:lnTo>
                <a:lnTo>
                  <a:pt x="11019" y="195867"/>
                </a:lnTo>
                <a:lnTo>
                  <a:pt x="12434" y="200428"/>
                </a:lnTo>
                <a:lnTo>
                  <a:pt x="14650" y="204738"/>
                </a:lnTo>
                <a:lnTo>
                  <a:pt x="17399" y="208882"/>
                </a:lnTo>
                <a:lnTo>
                  <a:pt x="21776" y="212915"/>
                </a:lnTo>
                <a:lnTo>
                  <a:pt x="27238" y="216873"/>
                </a:lnTo>
                <a:lnTo>
                  <a:pt x="33423" y="220782"/>
                </a:lnTo>
                <a:lnTo>
                  <a:pt x="38819" y="223388"/>
                </a:lnTo>
                <a:lnTo>
                  <a:pt x="43688" y="225125"/>
                </a:lnTo>
                <a:lnTo>
                  <a:pt x="48207" y="226283"/>
                </a:lnTo>
                <a:lnTo>
                  <a:pt x="52491" y="227056"/>
                </a:lnTo>
                <a:lnTo>
                  <a:pt x="56619" y="227570"/>
                </a:lnTo>
                <a:lnTo>
                  <a:pt x="60643" y="227914"/>
                </a:lnTo>
                <a:lnTo>
                  <a:pt x="65870" y="228142"/>
                </a:lnTo>
                <a:lnTo>
                  <a:pt x="78462" y="228396"/>
                </a:lnTo>
                <a:lnTo>
                  <a:pt x="84110" y="227194"/>
                </a:lnTo>
                <a:lnTo>
                  <a:pt x="89147" y="225123"/>
                </a:lnTo>
                <a:lnTo>
                  <a:pt x="93777" y="222472"/>
                </a:lnTo>
                <a:lnTo>
                  <a:pt x="96864" y="219434"/>
                </a:lnTo>
                <a:lnTo>
                  <a:pt x="98922" y="216139"/>
                </a:lnTo>
                <a:lnTo>
                  <a:pt x="100294" y="212673"/>
                </a:lnTo>
                <a:lnTo>
                  <a:pt x="102480" y="209092"/>
                </a:lnTo>
                <a:lnTo>
                  <a:pt x="105210" y="205434"/>
                </a:lnTo>
                <a:lnTo>
                  <a:pt x="108302" y="201726"/>
                </a:lnTo>
                <a:lnTo>
                  <a:pt x="111636" y="196714"/>
                </a:lnTo>
                <a:lnTo>
                  <a:pt x="115130" y="190832"/>
                </a:lnTo>
                <a:lnTo>
                  <a:pt x="118731" y="184371"/>
                </a:lnTo>
                <a:lnTo>
                  <a:pt x="121133" y="177524"/>
                </a:lnTo>
                <a:lnTo>
                  <a:pt x="122733" y="170419"/>
                </a:lnTo>
                <a:lnTo>
                  <a:pt x="123801" y="163142"/>
                </a:lnTo>
                <a:lnTo>
                  <a:pt x="124512" y="155752"/>
                </a:lnTo>
                <a:lnTo>
                  <a:pt x="124986" y="148284"/>
                </a:lnTo>
                <a:lnTo>
                  <a:pt x="125513" y="134484"/>
                </a:lnTo>
                <a:lnTo>
                  <a:pt x="125747" y="124117"/>
                </a:lnTo>
                <a:lnTo>
                  <a:pt x="124538" y="118305"/>
                </a:lnTo>
                <a:lnTo>
                  <a:pt x="122459" y="111890"/>
                </a:lnTo>
                <a:lnTo>
                  <a:pt x="119802" y="105073"/>
                </a:lnTo>
                <a:lnTo>
                  <a:pt x="116758" y="97989"/>
                </a:lnTo>
                <a:lnTo>
                  <a:pt x="109983" y="83344"/>
                </a:lnTo>
                <a:lnTo>
                  <a:pt x="107668" y="77152"/>
                </a:lnTo>
                <a:lnTo>
                  <a:pt x="106125" y="71755"/>
                </a:lnTo>
                <a:lnTo>
                  <a:pt x="105095" y="66886"/>
                </a:lnTo>
                <a:lnTo>
                  <a:pt x="101865" y="62371"/>
                </a:lnTo>
                <a:lnTo>
                  <a:pt x="97168" y="58090"/>
                </a:lnTo>
                <a:lnTo>
                  <a:pt x="91492" y="53967"/>
                </a:lnTo>
                <a:lnTo>
                  <a:pt x="86436" y="49948"/>
                </a:lnTo>
                <a:lnTo>
                  <a:pt x="81793" y="45998"/>
                </a:lnTo>
                <a:lnTo>
                  <a:pt x="77426" y="42095"/>
                </a:lnTo>
                <a:lnTo>
                  <a:pt x="69182" y="34372"/>
                </a:lnTo>
                <a:lnTo>
                  <a:pt x="65202" y="30534"/>
                </a:lnTo>
                <a:lnTo>
                  <a:pt x="61277" y="27976"/>
                </a:lnTo>
                <a:lnTo>
                  <a:pt x="57388" y="26270"/>
                </a:lnTo>
                <a:lnTo>
                  <a:pt x="53524" y="25133"/>
                </a:lnTo>
                <a:lnTo>
                  <a:pt x="49675" y="23105"/>
                </a:lnTo>
                <a:lnTo>
                  <a:pt x="45838" y="20484"/>
                </a:lnTo>
                <a:lnTo>
                  <a:pt x="42007" y="17466"/>
                </a:lnTo>
                <a:lnTo>
                  <a:pt x="38181" y="15453"/>
                </a:lnTo>
                <a:lnTo>
                  <a:pt x="34359" y="14112"/>
                </a:lnTo>
                <a:lnTo>
                  <a:pt x="30538" y="13218"/>
                </a:lnTo>
                <a:lnTo>
                  <a:pt x="26719" y="11352"/>
                </a:lnTo>
                <a:lnTo>
                  <a:pt x="22901" y="8838"/>
                </a:lnTo>
                <a:lnTo>
                  <a:pt x="13711" y="1745"/>
                </a:lnTo>
                <a:lnTo>
                  <a:pt x="11685" y="1163"/>
                </a:lnTo>
                <a:lnTo>
                  <a:pt x="9062" y="775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SMARTInkAnnotation33"/>
          <p:cNvSpPr/>
          <p:nvPr/>
        </p:nvSpPr>
        <p:spPr>
          <a:xfrm>
            <a:off x="1423639" y="2468880"/>
            <a:ext cx="52295" cy="640080"/>
          </a:xfrm>
          <a:custGeom>
            <a:avLst/>
            <a:gdLst/>
            <a:ahLst/>
            <a:cxnLst/>
            <a:rect l="0" t="0" r="0" b="0"/>
            <a:pathLst>
              <a:path w="52295" h="640080">
                <a:moveTo>
                  <a:pt x="0" y="0"/>
                </a:moveTo>
                <a:lnTo>
                  <a:pt x="6077" y="6067"/>
                </a:lnTo>
                <a:lnTo>
                  <a:pt x="7868" y="9125"/>
                </a:lnTo>
                <a:lnTo>
                  <a:pt x="9061" y="12433"/>
                </a:lnTo>
                <a:lnTo>
                  <a:pt x="10977" y="20800"/>
                </a:lnTo>
                <a:lnTo>
                  <a:pt x="11355" y="40703"/>
                </a:lnTo>
                <a:lnTo>
                  <a:pt x="11447" y="137858"/>
                </a:lnTo>
                <a:lnTo>
                  <a:pt x="12720" y="149055"/>
                </a:lnTo>
                <a:lnTo>
                  <a:pt x="14840" y="160330"/>
                </a:lnTo>
                <a:lnTo>
                  <a:pt x="17526" y="171657"/>
                </a:lnTo>
                <a:lnTo>
                  <a:pt x="18044" y="184288"/>
                </a:lnTo>
                <a:lnTo>
                  <a:pt x="17118" y="197788"/>
                </a:lnTo>
                <a:lnTo>
                  <a:pt x="15228" y="211869"/>
                </a:lnTo>
                <a:lnTo>
                  <a:pt x="15240" y="225066"/>
                </a:lnTo>
                <a:lnTo>
                  <a:pt x="16520" y="237674"/>
                </a:lnTo>
                <a:lnTo>
                  <a:pt x="18646" y="249889"/>
                </a:lnTo>
                <a:lnTo>
                  <a:pt x="20063" y="263113"/>
                </a:lnTo>
                <a:lnTo>
                  <a:pt x="21008" y="277008"/>
                </a:lnTo>
                <a:lnTo>
                  <a:pt x="21637" y="291352"/>
                </a:lnTo>
                <a:lnTo>
                  <a:pt x="22337" y="324223"/>
                </a:lnTo>
                <a:lnTo>
                  <a:pt x="22524" y="341879"/>
                </a:lnTo>
                <a:lnTo>
                  <a:pt x="23920" y="357459"/>
                </a:lnTo>
                <a:lnTo>
                  <a:pt x="26123" y="371656"/>
                </a:lnTo>
                <a:lnTo>
                  <a:pt x="28864" y="384930"/>
                </a:lnTo>
                <a:lnTo>
                  <a:pt x="30691" y="398860"/>
                </a:lnTo>
                <a:lnTo>
                  <a:pt x="31909" y="413226"/>
                </a:lnTo>
                <a:lnTo>
                  <a:pt x="32721" y="427884"/>
                </a:lnTo>
                <a:lnTo>
                  <a:pt x="33624" y="457717"/>
                </a:lnTo>
                <a:lnTo>
                  <a:pt x="33864" y="472785"/>
                </a:lnTo>
                <a:lnTo>
                  <a:pt x="35297" y="486639"/>
                </a:lnTo>
                <a:lnTo>
                  <a:pt x="37524" y="499686"/>
                </a:lnTo>
                <a:lnTo>
                  <a:pt x="40281" y="512194"/>
                </a:lnTo>
                <a:lnTo>
                  <a:pt x="42118" y="524342"/>
                </a:lnTo>
                <a:lnTo>
                  <a:pt x="43344" y="536251"/>
                </a:lnTo>
                <a:lnTo>
                  <a:pt x="44160" y="548001"/>
                </a:lnTo>
                <a:lnTo>
                  <a:pt x="45068" y="567829"/>
                </a:lnTo>
                <a:lnTo>
                  <a:pt x="45310" y="576673"/>
                </a:lnTo>
                <a:lnTo>
                  <a:pt x="46743" y="585108"/>
                </a:lnTo>
                <a:lnTo>
                  <a:pt x="48971" y="593272"/>
                </a:lnTo>
                <a:lnTo>
                  <a:pt x="51728" y="601254"/>
                </a:lnTo>
                <a:lnTo>
                  <a:pt x="52294" y="607846"/>
                </a:lnTo>
                <a:lnTo>
                  <a:pt x="51400" y="613510"/>
                </a:lnTo>
                <a:lnTo>
                  <a:pt x="49531" y="618557"/>
                </a:lnTo>
                <a:lnTo>
                  <a:pt x="48285" y="623191"/>
                </a:lnTo>
                <a:lnTo>
                  <a:pt x="46901" y="631727"/>
                </a:lnTo>
                <a:lnTo>
                  <a:pt x="45260" y="634511"/>
                </a:lnTo>
                <a:lnTo>
                  <a:pt x="42894" y="636367"/>
                </a:lnTo>
                <a:lnTo>
                  <a:pt x="34345" y="64007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SMARTInkAnnotation34"/>
          <p:cNvSpPr/>
          <p:nvPr/>
        </p:nvSpPr>
        <p:spPr>
          <a:xfrm>
            <a:off x="1526676" y="2743217"/>
            <a:ext cx="206076" cy="273576"/>
          </a:xfrm>
          <a:custGeom>
            <a:avLst/>
            <a:gdLst/>
            <a:ahLst/>
            <a:cxnLst/>
            <a:rect l="0" t="0" r="0" b="0"/>
            <a:pathLst>
              <a:path w="206076" h="273576">
                <a:moveTo>
                  <a:pt x="0" y="125712"/>
                </a:moveTo>
                <a:lnTo>
                  <a:pt x="6078" y="119644"/>
                </a:lnTo>
                <a:lnTo>
                  <a:pt x="9140" y="117857"/>
                </a:lnTo>
                <a:lnTo>
                  <a:pt x="12454" y="116665"/>
                </a:lnTo>
                <a:lnTo>
                  <a:pt x="20834" y="114753"/>
                </a:lnTo>
                <a:lnTo>
                  <a:pt x="24066" y="113326"/>
                </a:lnTo>
                <a:lnTo>
                  <a:pt x="34441" y="108354"/>
                </a:lnTo>
                <a:lnTo>
                  <a:pt x="39497" y="105250"/>
                </a:lnTo>
                <a:lnTo>
                  <a:pt x="44141" y="101911"/>
                </a:lnTo>
                <a:lnTo>
                  <a:pt x="48508" y="98415"/>
                </a:lnTo>
                <a:lnTo>
                  <a:pt x="53964" y="94814"/>
                </a:lnTo>
                <a:lnTo>
                  <a:pt x="60145" y="91143"/>
                </a:lnTo>
                <a:lnTo>
                  <a:pt x="66810" y="87426"/>
                </a:lnTo>
                <a:lnTo>
                  <a:pt x="72525" y="83678"/>
                </a:lnTo>
                <a:lnTo>
                  <a:pt x="77608" y="79910"/>
                </a:lnTo>
                <a:lnTo>
                  <a:pt x="82268" y="76127"/>
                </a:lnTo>
                <a:lnTo>
                  <a:pt x="86647" y="72335"/>
                </a:lnTo>
                <a:lnTo>
                  <a:pt x="90838" y="68538"/>
                </a:lnTo>
                <a:lnTo>
                  <a:pt x="94905" y="64736"/>
                </a:lnTo>
                <a:lnTo>
                  <a:pt x="100160" y="60931"/>
                </a:lnTo>
                <a:lnTo>
                  <a:pt x="106207" y="57125"/>
                </a:lnTo>
                <a:lnTo>
                  <a:pt x="112783" y="53318"/>
                </a:lnTo>
                <a:lnTo>
                  <a:pt x="117167" y="49509"/>
                </a:lnTo>
                <a:lnTo>
                  <a:pt x="120089" y="45700"/>
                </a:lnTo>
                <a:lnTo>
                  <a:pt x="124609" y="38081"/>
                </a:lnTo>
                <a:lnTo>
                  <a:pt x="130857" y="30462"/>
                </a:lnTo>
                <a:lnTo>
                  <a:pt x="134305" y="26652"/>
                </a:lnTo>
                <a:lnTo>
                  <a:pt x="141527" y="19032"/>
                </a:lnTo>
                <a:lnTo>
                  <a:pt x="143962" y="15222"/>
                </a:lnTo>
                <a:lnTo>
                  <a:pt x="146667" y="7602"/>
                </a:lnTo>
                <a:lnTo>
                  <a:pt x="148190" y="2240"/>
                </a:lnTo>
                <a:lnTo>
                  <a:pt x="147132" y="1487"/>
                </a:lnTo>
                <a:lnTo>
                  <a:pt x="140837" y="428"/>
                </a:lnTo>
                <a:lnTo>
                  <a:pt x="134673" y="70"/>
                </a:lnTo>
                <a:lnTo>
                  <a:pt x="121583" y="0"/>
                </a:lnTo>
                <a:lnTo>
                  <a:pt x="117945" y="1264"/>
                </a:lnTo>
                <a:lnTo>
                  <a:pt x="114248" y="3377"/>
                </a:lnTo>
                <a:lnTo>
                  <a:pt x="110511" y="6055"/>
                </a:lnTo>
                <a:lnTo>
                  <a:pt x="108020" y="10381"/>
                </a:lnTo>
                <a:lnTo>
                  <a:pt x="106359" y="15805"/>
                </a:lnTo>
                <a:lnTo>
                  <a:pt x="105252" y="21961"/>
                </a:lnTo>
                <a:lnTo>
                  <a:pt x="103241" y="28604"/>
                </a:lnTo>
                <a:lnTo>
                  <a:pt x="100629" y="35574"/>
                </a:lnTo>
                <a:lnTo>
                  <a:pt x="97616" y="42760"/>
                </a:lnTo>
                <a:lnTo>
                  <a:pt x="94335" y="50091"/>
                </a:lnTo>
                <a:lnTo>
                  <a:pt x="87297" y="65010"/>
                </a:lnTo>
                <a:lnTo>
                  <a:pt x="84911" y="72544"/>
                </a:lnTo>
                <a:lnTo>
                  <a:pt x="83321" y="80107"/>
                </a:lnTo>
                <a:lnTo>
                  <a:pt x="82261" y="87689"/>
                </a:lnTo>
                <a:lnTo>
                  <a:pt x="80282" y="95283"/>
                </a:lnTo>
                <a:lnTo>
                  <a:pt x="77690" y="102886"/>
                </a:lnTo>
                <a:lnTo>
                  <a:pt x="74691" y="110495"/>
                </a:lnTo>
                <a:lnTo>
                  <a:pt x="72691" y="119377"/>
                </a:lnTo>
                <a:lnTo>
                  <a:pt x="71358" y="129109"/>
                </a:lnTo>
                <a:lnTo>
                  <a:pt x="70469" y="139407"/>
                </a:lnTo>
                <a:lnTo>
                  <a:pt x="71149" y="148812"/>
                </a:lnTo>
                <a:lnTo>
                  <a:pt x="72874" y="157622"/>
                </a:lnTo>
                <a:lnTo>
                  <a:pt x="75296" y="166036"/>
                </a:lnTo>
                <a:lnTo>
                  <a:pt x="76911" y="174185"/>
                </a:lnTo>
                <a:lnTo>
                  <a:pt x="77987" y="182157"/>
                </a:lnTo>
                <a:lnTo>
                  <a:pt x="78705" y="190012"/>
                </a:lnTo>
                <a:lnTo>
                  <a:pt x="81727" y="197789"/>
                </a:lnTo>
                <a:lnTo>
                  <a:pt x="86287" y="205514"/>
                </a:lnTo>
                <a:lnTo>
                  <a:pt x="91870" y="213203"/>
                </a:lnTo>
                <a:lnTo>
                  <a:pt x="96864" y="220870"/>
                </a:lnTo>
                <a:lnTo>
                  <a:pt x="101466" y="228520"/>
                </a:lnTo>
                <a:lnTo>
                  <a:pt x="105806" y="236161"/>
                </a:lnTo>
                <a:lnTo>
                  <a:pt x="109971" y="242525"/>
                </a:lnTo>
                <a:lnTo>
                  <a:pt x="114020" y="248037"/>
                </a:lnTo>
                <a:lnTo>
                  <a:pt x="117992" y="252983"/>
                </a:lnTo>
                <a:lnTo>
                  <a:pt x="121911" y="257549"/>
                </a:lnTo>
                <a:lnTo>
                  <a:pt x="125797" y="261864"/>
                </a:lnTo>
                <a:lnTo>
                  <a:pt x="129659" y="266010"/>
                </a:lnTo>
                <a:lnTo>
                  <a:pt x="133505" y="268774"/>
                </a:lnTo>
                <a:lnTo>
                  <a:pt x="137342" y="270617"/>
                </a:lnTo>
                <a:lnTo>
                  <a:pt x="141172" y="271845"/>
                </a:lnTo>
                <a:lnTo>
                  <a:pt x="144997" y="272664"/>
                </a:lnTo>
                <a:lnTo>
                  <a:pt x="148819" y="273210"/>
                </a:lnTo>
                <a:lnTo>
                  <a:pt x="152640" y="273575"/>
                </a:lnTo>
                <a:lnTo>
                  <a:pt x="157731" y="272547"/>
                </a:lnTo>
                <a:lnTo>
                  <a:pt x="163669" y="270592"/>
                </a:lnTo>
                <a:lnTo>
                  <a:pt x="170171" y="268019"/>
                </a:lnTo>
                <a:lnTo>
                  <a:pt x="174507" y="265033"/>
                </a:lnTo>
                <a:lnTo>
                  <a:pt x="177397" y="261773"/>
                </a:lnTo>
                <a:lnTo>
                  <a:pt x="181880" y="253494"/>
                </a:lnTo>
                <a:lnTo>
                  <a:pt x="206075" y="20572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SMARTInkAnnotation35"/>
          <p:cNvSpPr/>
          <p:nvPr/>
        </p:nvSpPr>
        <p:spPr>
          <a:xfrm>
            <a:off x="1778545" y="2675303"/>
            <a:ext cx="217524" cy="295811"/>
          </a:xfrm>
          <a:custGeom>
            <a:avLst/>
            <a:gdLst/>
            <a:ahLst/>
            <a:cxnLst/>
            <a:rect l="0" t="0" r="0" b="0"/>
            <a:pathLst>
              <a:path w="217524" h="295811">
                <a:moveTo>
                  <a:pt x="0" y="56466"/>
                </a:moveTo>
                <a:lnTo>
                  <a:pt x="0" y="33750"/>
                </a:lnTo>
                <a:lnTo>
                  <a:pt x="0" y="143788"/>
                </a:lnTo>
                <a:lnTo>
                  <a:pt x="1272" y="152781"/>
                </a:lnTo>
                <a:lnTo>
                  <a:pt x="3392" y="162586"/>
                </a:lnTo>
                <a:lnTo>
                  <a:pt x="6078" y="172933"/>
                </a:lnTo>
                <a:lnTo>
                  <a:pt x="7868" y="182371"/>
                </a:lnTo>
                <a:lnTo>
                  <a:pt x="9061" y="191203"/>
                </a:lnTo>
                <a:lnTo>
                  <a:pt x="9857" y="199631"/>
                </a:lnTo>
                <a:lnTo>
                  <a:pt x="9115" y="207789"/>
                </a:lnTo>
                <a:lnTo>
                  <a:pt x="7349" y="215768"/>
                </a:lnTo>
                <a:lnTo>
                  <a:pt x="4899" y="223628"/>
                </a:lnTo>
                <a:lnTo>
                  <a:pt x="3266" y="231407"/>
                </a:lnTo>
                <a:lnTo>
                  <a:pt x="2177" y="239134"/>
                </a:lnTo>
                <a:lnTo>
                  <a:pt x="1452" y="246825"/>
                </a:lnTo>
                <a:lnTo>
                  <a:pt x="968" y="253222"/>
                </a:lnTo>
                <a:lnTo>
                  <a:pt x="645" y="258757"/>
                </a:lnTo>
                <a:lnTo>
                  <a:pt x="430" y="263716"/>
                </a:lnTo>
                <a:lnTo>
                  <a:pt x="1559" y="268293"/>
                </a:lnTo>
                <a:lnTo>
                  <a:pt x="6205" y="276765"/>
                </a:lnTo>
                <a:lnTo>
                  <a:pt x="9118" y="284764"/>
                </a:lnTo>
                <a:lnTo>
                  <a:pt x="11312" y="295810"/>
                </a:lnTo>
                <a:lnTo>
                  <a:pt x="11437" y="286595"/>
                </a:lnTo>
                <a:lnTo>
                  <a:pt x="11445" y="273384"/>
                </a:lnTo>
                <a:lnTo>
                  <a:pt x="12718" y="268388"/>
                </a:lnTo>
                <a:lnTo>
                  <a:pt x="17525" y="259450"/>
                </a:lnTo>
                <a:lnTo>
                  <a:pt x="19316" y="254019"/>
                </a:lnTo>
                <a:lnTo>
                  <a:pt x="20509" y="247858"/>
                </a:lnTo>
                <a:lnTo>
                  <a:pt x="21305" y="241211"/>
                </a:lnTo>
                <a:lnTo>
                  <a:pt x="21836" y="234239"/>
                </a:lnTo>
                <a:lnTo>
                  <a:pt x="22190" y="227052"/>
                </a:lnTo>
                <a:lnTo>
                  <a:pt x="22425" y="219720"/>
                </a:lnTo>
                <a:lnTo>
                  <a:pt x="23855" y="212292"/>
                </a:lnTo>
                <a:lnTo>
                  <a:pt x="26080" y="204800"/>
                </a:lnTo>
                <a:lnTo>
                  <a:pt x="28835" y="197266"/>
                </a:lnTo>
                <a:lnTo>
                  <a:pt x="30672" y="188433"/>
                </a:lnTo>
                <a:lnTo>
                  <a:pt x="31897" y="178734"/>
                </a:lnTo>
                <a:lnTo>
                  <a:pt x="32713" y="168458"/>
                </a:lnTo>
                <a:lnTo>
                  <a:pt x="34529" y="159067"/>
                </a:lnTo>
                <a:lnTo>
                  <a:pt x="37012" y="150267"/>
                </a:lnTo>
                <a:lnTo>
                  <a:pt x="39939" y="141860"/>
                </a:lnTo>
                <a:lnTo>
                  <a:pt x="43163" y="133716"/>
                </a:lnTo>
                <a:lnTo>
                  <a:pt x="46584" y="125746"/>
                </a:lnTo>
                <a:lnTo>
                  <a:pt x="50137" y="117893"/>
                </a:lnTo>
                <a:lnTo>
                  <a:pt x="52506" y="108847"/>
                </a:lnTo>
                <a:lnTo>
                  <a:pt x="54085" y="99007"/>
                </a:lnTo>
                <a:lnTo>
                  <a:pt x="55138" y="88637"/>
                </a:lnTo>
                <a:lnTo>
                  <a:pt x="57111" y="80453"/>
                </a:lnTo>
                <a:lnTo>
                  <a:pt x="59699" y="73728"/>
                </a:lnTo>
                <a:lnTo>
                  <a:pt x="62697" y="67974"/>
                </a:lnTo>
                <a:lnTo>
                  <a:pt x="64695" y="61598"/>
                </a:lnTo>
                <a:lnTo>
                  <a:pt x="66027" y="54808"/>
                </a:lnTo>
                <a:lnTo>
                  <a:pt x="66915" y="47741"/>
                </a:lnTo>
                <a:lnTo>
                  <a:pt x="68779" y="41759"/>
                </a:lnTo>
                <a:lnTo>
                  <a:pt x="71294" y="36501"/>
                </a:lnTo>
                <a:lnTo>
                  <a:pt x="77480" y="27273"/>
                </a:lnTo>
                <a:lnTo>
                  <a:pt x="80911" y="23034"/>
                </a:lnTo>
                <a:lnTo>
                  <a:pt x="84470" y="18938"/>
                </a:lnTo>
                <a:lnTo>
                  <a:pt x="88115" y="14938"/>
                </a:lnTo>
                <a:lnTo>
                  <a:pt x="95557" y="7106"/>
                </a:lnTo>
                <a:lnTo>
                  <a:pt x="99322" y="4509"/>
                </a:lnTo>
                <a:lnTo>
                  <a:pt x="103105" y="2778"/>
                </a:lnTo>
                <a:lnTo>
                  <a:pt x="112238" y="0"/>
                </a:lnTo>
                <a:lnTo>
                  <a:pt x="114259" y="1042"/>
                </a:lnTo>
                <a:lnTo>
                  <a:pt x="119897" y="5587"/>
                </a:lnTo>
                <a:lnTo>
                  <a:pt x="126643" y="11840"/>
                </a:lnTo>
                <a:lnTo>
                  <a:pt x="141339" y="26203"/>
                </a:lnTo>
                <a:lnTo>
                  <a:pt x="143836" y="29940"/>
                </a:lnTo>
                <a:lnTo>
                  <a:pt x="146611" y="37481"/>
                </a:lnTo>
                <a:lnTo>
                  <a:pt x="148623" y="42539"/>
                </a:lnTo>
                <a:lnTo>
                  <a:pt x="151237" y="48452"/>
                </a:lnTo>
                <a:lnTo>
                  <a:pt x="154251" y="54933"/>
                </a:lnTo>
                <a:lnTo>
                  <a:pt x="156261" y="63064"/>
                </a:lnTo>
                <a:lnTo>
                  <a:pt x="157600" y="72295"/>
                </a:lnTo>
                <a:lnTo>
                  <a:pt x="158494" y="82259"/>
                </a:lnTo>
                <a:lnTo>
                  <a:pt x="159089" y="91442"/>
                </a:lnTo>
                <a:lnTo>
                  <a:pt x="159751" y="108417"/>
                </a:lnTo>
                <a:lnTo>
                  <a:pt x="161199" y="116501"/>
                </a:lnTo>
                <a:lnTo>
                  <a:pt x="163437" y="124429"/>
                </a:lnTo>
                <a:lnTo>
                  <a:pt x="166201" y="132255"/>
                </a:lnTo>
                <a:lnTo>
                  <a:pt x="168043" y="141282"/>
                </a:lnTo>
                <a:lnTo>
                  <a:pt x="169272" y="151110"/>
                </a:lnTo>
                <a:lnTo>
                  <a:pt x="170091" y="161472"/>
                </a:lnTo>
                <a:lnTo>
                  <a:pt x="171909" y="170921"/>
                </a:lnTo>
                <a:lnTo>
                  <a:pt x="174393" y="179759"/>
                </a:lnTo>
                <a:lnTo>
                  <a:pt x="177321" y="188192"/>
                </a:lnTo>
                <a:lnTo>
                  <a:pt x="180545" y="196353"/>
                </a:lnTo>
                <a:lnTo>
                  <a:pt x="183967" y="204334"/>
                </a:lnTo>
                <a:lnTo>
                  <a:pt x="187520" y="212195"/>
                </a:lnTo>
                <a:lnTo>
                  <a:pt x="191160" y="218706"/>
                </a:lnTo>
                <a:lnTo>
                  <a:pt x="194860" y="224316"/>
                </a:lnTo>
                <a:lnTo>
                  <a:pt x="198598" y="229326"/>
                </a:lnTo>
                <a:lnTo>
                  <a:pt x="202362" y="233936"/>
                </a:lnTo>
                <a:lnTo>
                  <a:pt x="206143" y="238280"/>
                </a:lnTo>
                <a:lnTo>
                  <a:pt x="209937" y="242445"/>
                </a:lnTo>
                <a:lnTo>
                  <a:pt x="212465" y="246492"/>
                </a:lnTo>
                <a:lnTo>
                  <a:pt x="215275" y="254375"/>
                </a:lnTo>
                <a:lnTo>
                  <a:pt x="217523" y="26220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MARTInkAnnotation36"/>
          <p:cNvSpPr/>
          <p:nvPr/>
        </p:nvSpPr>
        <p:spPr>
          <a:xfrm>
            <a:off x="2087715" y="2549560"/>
            <a:ext cx="606718" cy="364404"/>
          </a:xfrm>
          <a:custGeom>
            <a:avLst/>
            <a:gdLst/>
            <a:ahLst/>
            <a:cxnLst/>
            <a:rect l="0" t="0" r="0" b="0"/>
            <a:pathLst>
              <a:path w="606718" h="364404">
                <a:moveTo>
                  <a:pt x="125876" y="45050"/>
                </a:moveTo>
                <a:lnTo>
                  <a:pt x="125876" y="35208"/>
                </a:lnTo>
                <a:lnTo>
                  <a:pt x="119798" y="28022"/>
                </a:lnTo>
                <a:lnTo>
                  <a:pt x="116736" y="26078"/>
                </a:lnTo>
                <a:lnTo>
                  <a:pt x="105042" y="22701"/>
                </a:lnTo>
                <a:lnTo>
                  <a:pt x="87225" y="22234"/>
                </a:lnTo>
                <a:lnTo>
                  <a:pt x="83572" y="23489"/>
                </a:lnTo>
                <a:lnTo>
                  <a:pt x="76121" y="28270"/>
                </a:lnTo>
                <a:lnTo>
                  <a:pt x="64774" y="38102"/>
                </a:lnTo>
                <a:lnTo>
                  <a:pt x="57165" y="48735"/>
                </a:lnTo>
                <a:lnTo>
                  <a:pt x="53356" y="55127"/>
                </a:lnTo>
                <a:lnTo>
                  <a:pt x="45730" y="65615"/>
                </a:lnTo>
                <a:lnTo>
                  <a:pt x="38101" y="75780"/>
                </a:lnTo>
                <a:lnTo>
                  <a:pt x="34286" y="82046"/>
                </a:lnTo>
                <a:lnTo>
                  <a:pt x="30470" y="88764"/>
                </a:lnTo>
                <a:lnTo>
                  <a:pt x="22838" y="103001"/>
                </a:lnTo>
                <a:lnTo>
                  <a:pt x="19022" y="110354"/>
                </a:lnTo>
                <a:lnTo>
                  <a:pt x="15206" y="119066"/>
                </a:lnTo>
                <a:lnTo>
                  <a:pt x="11390" y="128684"/>
                </a:lnTo>
                <a:lnTo>
                  <a:pt x="7574" y="138906"/>
                </a:lnTo>
                <a:lnTo>
                  <a:pt x="5030" y="148260"/>
                </a:lnTo>
                <a:lnTo>
                  <a:pt x="3334" y="157037"/>
                </a:lnTo>
                <a:lnTo>
                  <a:pt x="2203" y="165427"/>
                </a:lnTo>
                <a:lnTo>
                  <a:pt x="1449" y="173561"/>
                </a:lnTo>
                <a:lnTo>
                  <a:pt x="947" y="181524"/>
                </a:lnTo>
                <a:lnTo>
                  <a:pt x="612" y="189372"/>
                </a:lnTo>
                <a:lnTo>
                  <a:pt x="239" y="208253"/>
                </a:lnTo>
                <a:lnTo>
                  <a:pt x="0" y="245350"/>
                </a:lnTo>
                <a:lnTo>
                  <a:pt x="1253" y="253514"/>
                </a:lnTo>
                <a:lnTo>
                  <a:pt x="3360" y="261495"/>
                </a:lnTo>
                <a:lnTo>
                  <a:pt x="6037" y="269357"/>
                </a:lnTo>
                <a:lnTo>
                  <a:pt x="7821" y="277138"/>
                </a:lnTo>
                <a:lnTo>
                  <a:pt x="9011" y="284865"/>
                </a:lnTo>
                <a:lnTo>
                  <a:pt x="9804" y="292557"/>
                </a:lnTo>
                <a:lnTo>
                  <a:pt x="11605" y="298954"/>
                </a:lnTo>
                <a:lnTo>
                  <a:pt x="16998" y="309449"/>
                </a:lnTo>
                <a:lnTo>
                  <a:pt x="20217" y="315296"/>
                </a:lnTo>
                <a:lnTo>
                  <a:pt x="27186" y="328566"/>
                </a:lnTo>
                <a:lnTo>
                  <a:pt x="37915" y="339543"/>
                </a:lnTo>
                <a:lnTo>
                  <a:pt x="49893" y="348656"/>
                </a:lnTo>
                <a:lnTo>
                  <a:pt x="59456" y="356939"/>
                </a:lnTo>
                <a:lnTo>
                  <a:pt x="65059" y="359656"/>
                </a:lnTo>
                <a:lnTo>
                  <a:pt x="78069" y="362674"/>
                </a:lnTo>
                <a:lnTo>
                  <a:pt x="95724" y="364016"/>
                </a:lnTo>
                <a:lnTo>
                  <a:pt x="105775" y="364374"/>
                </a:lnTo>
                <a:lnTo>
                  <a:pt x="123726" y="361385"/>
                </a:lnTo>
                <a:lnTo>
                  <a:pt x="140186" y="357093"/>
                </a:lnTo>
                <a:lnTo>
                  <a:pt x="155981" y="355185"/>
                </a:lnTo>
                <a:lnTo>
                  <a:pt x="171482" y="350951"/>
                </a:lnTo>
                <a:lnTo>
                  <a:pt x="179177" y="348044"/>
                </a:lnTo>
                <a:lnTo>
                  <a:pt x="185579" y="343566"/>
                </a:lnTo>
                <a:lnTo>
                  <a:pt x="191119" y="338040"/>
                </a:lnTo>
                <a:lnTo>
                  <a:pt x="196085" y="331817"/>
                </a:lnTo>
                <a:lnTo>
                  <a:pt x="208387" y="321515"/>
                </a:lnTo>
                <a:lnTo>
                  <a:pt x="222335" y="311433"/>
                </a:lnTo>
                <a:lnTo>
                  <a:pt x="229615" y="305188"/>
                </a:lnTo>
                <a:lnTo>
                  <a:pt x="237014" y="298485"/>
                </a:lnTo>
                <a:lnTo>
                  <a:pt x="243218" y="291477"/>
                </a:lnTo>
                <a:lnTo>
                  <a:pt x="248626" y="284264"/>
                </a:lnTo>
                <a:lnTo>
                  <a:pt x="253504" y="276916"/>
                </a:lnTo>
                <a:lnTo>
                  <a:pt x="258028" y="269477"/>
                </a:lnTo>
                <a:lnTo>
                  <a:pt x="262316" y="261978"/>
                </a:lnTo>
                <a:lnTo>
                  <a:pt x="270472" y="246872"/>
                </a:lnTo>
                <a:lnTo>
                  <a:pt x="278338" y="231692"/>
                </a:lnTo>
                <a:lnTo>
                  <a:pt x="282216" y="222818"/>
                </a:lnTo>
                <a:lnTo>
                  <a:pt x="286074" y="213091"/>
                </a:lnTo>
                <a:lnTo>
                  <a:pt x="289917" y="202797"/>
                </a:lnTo>
                <a:lnTo>
                  <a:pt x="293752" y="193395"/>
                </a:lnTo>
                <a:lnTo>
                  <a:pt x="297580" y="184586"/>
                </a:lnTo>
                <a:lnTo>
                  <a:pt x="301405" y="176174"/>
                </a:lnTo>
                <a:lnTo>
                  <a:pt x="303954" y="166756"/>
                </a:lnTo>
                <a:lnTo>
                  <a:pt x="305654" y="156667"/>
                </a:lnTo>
                <a:lnTo>
                  <a:pt x="306787" y="146131"/>
                </a:lnTo>
                <a:lnTo>
                  <a:pt x="308815" y="136567"/>
                </a:lnTo>
                <a:lnTo>
                  <a:pt x="311438" y="127651"/>
                </a:lnTo>
                <a:lnTo>
                  <a:pt x="314460" y="119167"/>
                </a:lnTo>
                <a:lnTo>
                  <a:pt x="316474" y="110971"/>
                </a:lnTo>
                <a:lnTo>
                  <a:pt x="317817" y="102968"/>
                </a:lnTo>
                <a:lnTo>
                  <a:pt x="318711" y="95092"/>
                </a:lnTo>
                <a:lnTo>
                  <a:pt x="319309" y="87301"/>
                </a:lnTo>
                <a:lnTo>
                  <a:pt x="319706" y="79567"/>
                </a:lnTo>
                <a:lnTo>
                  <a:pt x="320266" y="59933"/>
                </a:lnTo>
                <a:lnTo>
                  <a:pt x="320488" y="30012"/>
                </a:lnTo>
                <a:lnTo>
                  <a:pt x="320501" y="6967"/>
                </a:lnTo>
                <a:lnTo>
                  <a:pt x="319229" y="4421"/>
                </a:lnTo>
                <a:lnTo>
                  <a:pt x="317109" y="2724"/>
                </a:lnTo>
                <a:lnTo>
                  <a:pt x="310645" y="0"/>
                </a:lnTo>
                <a:lnTo>
                  <a:pt x="310114" y="1046"/>
                </a:lnTo>
                <a:lnTo>
                  <a:pt x="309525" y="5596"/>
                </a:lnTo>
                <a:lnTo>
                  <a:pt x="308096" y="8587"/>
                </a:lnTo>
                <a:lnTo>
                  <a:pt x="301279" y="18865"/>
                </a:lnTo>
                <a:lnTo>
                  <a:pt x="297421" y="29953"/>
                </a:lnTo>
                <a:lnTo>
                  <a:pt x="292011" y="37493"/>
                </a:lnTo>
                <a:lnTo>
                  <a:pt x="290059" y="42552"/>
                </a:lnTo>
                <a:lnTo>
                  <a:pt x="288758" y="48464"/>
                </a:lnTo>
                <a:lnTo>
                  <a:pt x="287891" y="54946"/>
                </a:lnTo>
                <a:lnTo>
                  <a:pt x="287313" y="61807"/>
                </a:lnTo>
                <a:lnTo>
                  <a:pt x="286927" y="68921"/>
                </a:lnTo>
                <a:lnTo>
                  <a:pt x="286670" y="76204"/>
                </a:lnTo>
                <a:lnTo>
                  <a:pt x="285227" y="84869"/>
                </a:lnTo>
                <a:lnTo>
                  <a:pt x="282993" y="94456"/>
                </a:lnTo>
                <a:lnTo>
                  <a:pt x="280231" y="104657"/>
                </a:lnTo>
                <a:lnTo>
                  <a:pt x="277118" y="113998"/>
                </a:lnTo>
                <a:lnTo>
                  <a:pt x="273770" y="122765"/>
                </a:lnTo>
                <a:lnTo>
                  <a:pt x="270267" y="131150"/>
                </a:lnTo>
                <a:lnTo>
                  <a:pt x="267931" y="140550"/>
                </a:lnTo>
                <a:lnTo>
                  <a:pt x="266374" y="150626"/>
                </a:lnTo>
                <a:lnTo>
                  <a:pt x="265335" y="161154"/>
                </a:lnTo>
                <a:lnTo>
                  <a:pt x="264643" y="170712"/>
                </a:lnTo>
                <a:lnTo>
                  <a:pt x="264182" y="179625"/>
                </a:lnTo>
                <a:lnTo>
                  <a:pt x="263874" y="188107"/>
                </a:lnTo>
                <a:lnTo>
                  <a:pt x="264941" y="197571"/>
                </a:lnTo>
                <a:lnTo>
                  <a:pt x="266925" y="207690"/>
                </a:lnTo>
                <a:lnTo>
                  <a:pt x="269519" y="218247"/>
                </a:lnTo>
                <a:lnTo>
                  <a:pt x="271249" y="227824"/>
                </a:lnTo>
                <a:lnTo>
                  <a:pt x="272402" y="236749"/>
                </a:lnTo>
                <a:lnTo>
                  <a:pt x="273170" y="245239"/>
                </a:lnTo>
                <a:lnTo>
                  <a:pt x="274955" y="253440"/>
                </a:lnTo>
                <a:lnTo>
                  <a:pt x="277416" y="261446"/>
                </a:lnTo>
                <a:lnTo>
                  <a:pt x="280330" y="269324"/>
                </a:lnTo>
                <a:lnTo>
                  <a:pt x="282272" y="277116"/>
                </a:lnTo>
                <a:lnTo>
                  <a:pt x="283567" y="284850"/>
                </a:lnTo>
                <a:lnTo>
                  <a:pt x="284430" y="292547"/>
                </a:lnTo>
                <a:lnTo>
                  <a:pt x="286277" y="300218"/>
                </a:lnTo>
                <a:lnTo>
                  <a:pt x="288781" y="307872"/>
                </a:lnTo>
                <a:lnTo>
                  <a:pt x="291722" y="315514"/>
                </a:lnTo>
                <a:lnTo>
                  <a:pt x="296227" y="321880"/>
                </a:lnTo>
                <a:lnTo>
                  <a:pt x="308017" y="332338"/>
                </a:lnTo>
                <a:lnTo>
                  <a:pt x="321738" y="341220"/>
                </a:lnTo>
                <a:lnTo>
                  <a:pt x="336316" y="349401"/>
                </a:lnTo>
                <a:lnTo>
                  <a:pt x="351276" y="357270"/>
                </a:lnTo>
                <a:lnTo>
                  <a:pt x="366405" y="361614"/>
                </a:lnTo>
                <a:lnTo>
                  <a:pt x="381609" y="363545"/>
                </a:lnTo>
                <a:lnTo>
                  <a:pt x="396847" y="364403"/>
                </a:lnTo>
                <a:lnTo>
                  <a:pt x="412100" y="361397"/>
                </a:lnTo>
                <a:lnTo>
                  <a:pt x="448700" y="349120"/>
                </a:lnTo>
                <a:lnTo>
                  <a:pt x="466947" y="338519"/>
                </a:lnTo>
                <a:lnTo>
                  <a:pt x="475375" y="332136"/>
                </a:lnTo>
                <a:lnTo>
                  <a:pt x="483538" y="325340"/>
                </a:lnTo>
                <a:lnTo>
                  <a:pt x="491524" y="318270"/>
                </a:lnTo>
                <a:lnTo>
                  <a:pt x="499392" y="311016"/>
                </a:lnTo>
                <a:lnTo>
                  <a:pt x="505909" y="303641"/>
                </a:lnTo>
                <a:lnTo>
                  <a:pt x="511526" y="296184"/>
                </a:lnTo>
                <a:lnTo>
                  <a:pt x="535759" y="259897"/>
                </a:lnTo>
                <a:lnTo>
                  <a:pt x="541603" y="250511"/>
                </a:lnTo>
                <a:lnTo>
                  <a:pt x="546771" y="241714"/>
                </a:lnTo>
                <a:lnTo>
                  <a:pt x="551488" y="233309"/>
                </a:lnTo>
                <a:lnTo>
                  <a:pt x="555905" y="223896"/>
                </a:lnTo>
                <a:lnTo>
                  <a:pt x="560121" y="213810"/>
                </a:lnTo>
                <a:lnTo>
                  <a:pt x="564205" y="203277"/>
                </a:lnTo>
                <a:lnTo>
                  <a:pt x="566927" y="193714"/>
                </a:lnTo>
                <a:lnTo>
                  <a:pt x="568741" y="184799"/>
                </a:lnTo>
                <a:lnTo>
                  <a:pt x="569951" y="176316"/>
                </a:lnTo>
                <a:lnTo>
                  <a:pt x="572030" y="168121"/>
                </a:lnTo>
                <a:lnTo>
                  <a:pt x="574688" y="160117"/>
                </a:lnTo>
                <a:lnTo>
                  <a:pt x="577732" y="152241"/>
                </a:lnTo>
                <a:lnTo>
                  <a:pt x="579761" y="144451"/>
                </a:lnTo>
                <a:lnTo>
                  <a:pt x="581114" y="136717"/>
                </a:lnTo>
                <a:lnTo>
                  <a:pt x="582016" y="129021"/>
                </a:lnTo>
                <a:lnTo>
                  <a:pt x="583889" y="121351"/>
                </a:lnTo>
                <a:lnTo>
                  <a:pt x="586410" y="113697"/>
                </a:lnTo>
                <a:lnTo>
                  <a:pt x="589363" y="106055"/>
                </a:lnTo>
                <a:lnTo>
                  <a:pt x="591331" y="98420"/>
                </a:lnTo>
                <a:lnTo>
                  <a:pt x="592644" y="90789"/>
                </a:lnTo>
                <a:lnTo>
                  <a:pt x="593519" y="83163"/>
                </a:lnTo>
                <a:lnTo>
                  <a:pt x="595374" y="76808"/>
                </a:lnTo>
                <a:lnTo>
                  <a:pt x="600827" y="66361"/>
                </a:lnTo>
                <a:lnTo>
                  <a:pt x="604972" y="59407"/>
                </a:lnTo>
                <a:lnTo>
                  <a:pt x="605941" y="54394"/>
                </a:lnTo>
                <a:lnTo>
                  <a:pt x="606717" y="450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SMARTInkAnnotation37"/>
          <p:cNvSpPr/>
          <p:nvPr/>
        </p:nvSpPr>
        <p:spPr>
          <a:xfrm>
            <a:off x="633928" y="3360420"/>
            <a:ext cx="331081" cy="605790"/>
          </a:xfrm>
          <a:custGeom>
            <a:avLst/>
            <a:gdLst/>
            <a:ahLst/>
            <a:cxnLst/>
            <a:rect l="0" t="0" r="0" b="0"/>
            <a:pathLst>
              <a:path w="331081" h="605790">
                <a:moveTo>
                  <a:pt x="263076" y="0"/>
                </a:moveTo>
                <a:lnTo>
                  <a:pt x="247141" y="0"/>
                </a:lnTo>
                <a:lnTo>
                  <a:pt x="244820" y="1269"/>
                </a:lnTo>
                <a:lnTo>
                  <a:pt x="243273" y="3386"/>
                </a:lnTo>
                <a:lnTo>
                  <a:pt x="242241" y="6067"/>
                </a:lnTo>
                <a:lnTo>
                  <a:pt x="239010" y="7855"/>
                </a:lnTo>
                <a:lnTo>
                  <a:pt x="234311" y="9046"/>
                </a:lnTo>
                <a:lnTo>
                  <a:pt x="228635" y="9840"/>
                </a:lnTo>
                <a:lnTo>
                  <a:pt x="218935" y="14110"/>
                </a:lnTo>
                <a:lnTo>
                  <a:pt x="209112" y="20241"/>
                </a:lnTo>
                <a:lnTo>
                  <a:pt x="202931" y="23653"/>
                </a:lnTo>
                <a:lnTo>
                  <a:pt x="189278" y="30832"/>
                </a:lnTo>
                <a:lnTo>
                  <a:pt x="174730" y="38256"/>
                </a:lnTo>
                <a:lnTo>
                  <a:pt x="166017" y="42014"/>
                </a:lnTo>
                <a:lnTo>
                  <a:pt x="156392" y="45789"/>
                </a:lnTo>
                <a:lnTo>
                  <a:pt x="146159" y="49576"/>
                </a:lnTo>
                <a:lnTo>
                  <a:pt x="136793" y="54640"/>
                </a:lnTo>
                <a:lnTo>
                  <a:pt x="128004" y="60557"/>
                </a:lnTo>
                <a:lnTo>
                  <a:pt x="119601" y="67041"/>
                </a:lnTo>
                <a:lnTo>
                  <a:pt x="111455" y="72634"/>
                </a:lnTo>
                <a:lnTo>
                  <a:pt x="103480" y="77632"/>
                </a:lnTo>
                <a:lnTo>
                  <a:pt x="95620" y="82234"/>
                </a:lnTo>
                <a:lnTo>
                  <a:pt x="87835" y="86573"/>
                </a:lnTo>
                <a:lnTo>
                  <a:pt x="72401" y="94780"/>
                </a:lnTo>
                <a:lnTo>
                  <a:pt x="65996" y="100016"/>
                </a:lnTo>
                <a:lnTo>
                  <a:pt x="60453" y="106047"/>
                </a:lnTo>
                <a:lnTo>
                  <a:pt x="50903" y="118252"/>
                </a:lnTo>
                <a:lnTo>
                  <a:pt x="42418" y="127909"/>
                </a:lnTo>
                <a:lnTo>
                  <a:pt x="37103" y="132262"/>
                </a:lnTo>
                <a:lnTo>
                  <a:pt x="31015" y="136435"/>
                </a:lnTo>
                <a:lnTo>
                  <a:pt x="24412" y="140486"/>
                </a:lnTo>
                <a:lnTo>
                  <a:pt x="18738" y="144457"/>
                </a:lnTo>
                <a:lnTo>
                  <a:pt x="9042" y="152257"/>
                </a:lnTo>
                <a:lnTo>
                  <a:pt x="5947" y="156114"/>
                </a:lnTo>
                <a:lnTo>
                  <a:pt x="3884" y="159956"/>
                </a:lnTo>
                <a:lnTo>
                  <a:pt x="1592" y="167611"/>
                </a:lnTo>
                <a:lnTo>
                  <a:pt x="120" y="182874"/>
                </a:lnTo>
                <a:lnTo>
                  <a:pt x="0" y="186686"/>
                </a:lnTo>
                <a:lnTo>
                  <a:pt x="1191" y="190497"/>
                </a:lnTo>
                <a:lnTo>
                  <a:pt x="9637" y="203481"/>
                </a:lnTo>
                <a:lnTo>
                  <a:pt x="18765" y="213149"/>
                </a:lnTo>
                <a:lnTo>
                  <a:pt x="20926" y="215383"/>
                </a:lnTo>
                <a:lnTo>
                  <a:pt x="28671" y="216376"/>
                </a:lnTo>
                <a:lnTo>
                  <a:pt x="39322" y="216816"/>
                </a:lnTo>
                <a:lnTo>
                  <a:pt x="48296" y="217012"/>
                </a:lnTo>
                <a:lnTo>
                  <a:pt x="166094" y="217169"/>
                </a:lnTo>
                <a:lnTo>
                  <a:pt x="174252" y="218439"/>
                </a:lnTo>
                <a:lnTo>
                  <a:pt x="182235" y="220555"/>
                </a:lnTo>
                <a:lnTo>
                  <a:pt x="190101" y="223237"/>
                </a:lnTo>
                <a:lnTo>
                  <a:pt x="197889" y="226294"/>
                </a:lnTo>
                <a:lnTo>
                  <a:pt x="205625" y="229603"/>
                </a:lnTo>
                <a:lnTo>
                  <a:pt x="213327" y="233078"/>
                </a:lnTo>
                <a:lnTo>
                  <a:pt x="221005" y="235395"/>
                </a:lnTo>
                <a:lnTo>
                  <a:pt x="228668" y="236940"/>
                </a:lnTo>
                <a:lnTo>
                  <a:pt x="236321" y="237970"/>
                </a:lnTo>
                <a:lnTo>
                  <a:pt x="243968" y="241196"/>
                </a:lnTo>
                <a:lnTo>
                  <a:pt x="251609" y="245887"/>
                </a:lnTo>
                <a:lnTo>
                  <a:pt x="259247" y="251555"/>
                </a:lnTo>
                <a:lnTo>
                  <a:pt x="266884" y="256603"/>
                </a:lnTo>
                <a:lnTo>
                  <a:pt x="274519" y="261238"/>
                </a:lnTo>
                <a:lnTo>
                  <a:pt x="282153" y="265599"/>
                </a:lnTo>
                <a:lnTo>
                  <a:pt x="288515" y="271046"/>
                </a:lnTo>
                <a:lnTo>
                  <a:pt x="294028" y="277217"/>
                </a:lnTo>
                <a:lnTo>
                  <a:pt x="303546" y="289577"/>
                </a:lnTo>
                <a:lnTo>
                  <a:pt x="312016" y="299304"/>
                </a:lnTo>
                <a:lnTo>
                  <a:pt x="320021" y="311247"/>
                </a:lnTo>
                <a:lnTo>
                  <a:pt x="323936" y="317988"/>
                </a:lnTo>
                <a:lnTo>
                  <a:pt x="328287" y="332251"/>
                </a:lnTo>
                <a:lnTo>
                  <a:pt x="330220" y="348327"/>
                </a:lnTo>
                <a:lnTo>
                  <a:pt x="330736" y="357948"/>
                </a:lnTo>
                <a:lnTo>
                  <a:pt x="331080" y="368172"/>
                </a:lnTo>
                <a:lnTo>
                  <a:pt x="328070" y="386305"/>
                </a:lnTo>
                <a:lnTo>
                  <a:pt x="322491" y="402831"/>
                </a:lnTo>
                <a:lnTo>
                  <a:pt x="315772" y="418642"/>
                </a:lnTo>
                <a:lnTo>
                  <a:pt x="308546" y="434136"/>
                </a:lnTo>
                <a:lnTo>
                  <a:pt x="299821" y="450759"/>
                </a:lnTo>
                <a:lnTo>
                  <a:pt x="293933" y="460526"/>
                </a:lnTo>
                <a:lnTo>
                  <a:pt x="287464" y="470847"/>
                </a:lnTo>
                <a:lnTo>
                  <a:pt x="280606" y="480268"/>
                </a:lnTo>
                <a:lnTo>
                  <a:pt x="273491" y="489088"/>
                </a:lnTo>
                <a:lnTo>
                  <a:pt x="266203" y="497508"/>
                </a:lnTo>
                <a:lnTo>
                  <a:pt x="258800" y="505662"/>
                </a:lnTo>
                <a:lnTo>
                  <a:pt x="243791" y="521495"/>
                </a:lnTo>
                <a:lnTo>
                  <a:pt x="221037" y="544689"/>
                </a:lnTo>
                <a:lnTo>
                  <a:pt x="212153" y="551086"/>
                </a:lnTo>
                <a:lnTo>
                  <a:pt x="202414" y="556620"/>
                </a:lnTo>
                <a:lnTo>
                  <a:pt x="141427" y="586537"/>
                </a:lnTo>
                <a:lnTo>
                  <a:pt x="134910" y="589144"/>
                </a:lnTo>
                <a:lnTo>
                  <a:pt x="129294" y="590883"/>
                </a:lnTo>
                <a:lnTo>
                  <a:pt x="124277" y="592042"/>
                </a:lnTo>
                <a:lnTo>
                  <a:pt x="115311" y="596716"/>
                </a:lnTo>
                <a:lnTo>
                  <a:pt x="102796" y="60578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SMARTInkAnnotation38"/>
          <p:cNvSpPr/>
          <p:nvPr/>
        </p:nvSpPr>
        <p:spPr>
          <a:xfrm>
            <a:off x="1034387" y="3600450"/>
            <a:ext cx="435047" cy="262314"/>
          </a:xfrm>
          <a:custGeom>
            <a:avLst/>
            <a:gdLst/>
            <a:ahLst/>
            <a:cxnLst/>
            <a:rect l="0" t="0" r="0" b="0"/>
            <a:pathLst>
              <a:path w="435047" h="262314">
                <a:moveTo>
                  <a:pt x="0" y="0"/>
                </a:moveTo>
                <a:lnTo>
                  <a:pt x="6077" y="6067"/>
                </a:lnTo>
                <a:lnTo>
                  <a:pt x="7868" y="9125"/>
                </a:lnTo>
                <a:lnTo>
                  <a:pt x="9857" y="15908"/>
                </a:lnTo>
                <a:lnTo>
                  <a:pt x="10977" y="20799"/>
                </a:lnTo>
                <a:lnTo>
                  <a:pt x="11239" y="28718"/>
                </a:lnTo>
                <a:lnTo>
                  <a:pt x="11407" y="48429"/>
                </a:lnTo>
                <a:lnTo>
                  <a:pt x="12693" y="55145"/>
                </a:lnTo>
                <a:lnTo>
                  <a:pt x="14822" y="63434"/>
                </a:lnTo>
                <a:lnTo>
                  <a:pt x="17514" y="72769"/>
                </a:lnTo>
                <a:lnTo>
                  <a:pt x="19308" y="81532"/>
                </a:lnTo>
                <a:lnTo>
                  <a:pt x="20505" y="89915"/>
                </a:lnTo>
                <a:lnTo>
                  <a:pt x="21302" y="98043"/>
                </a:lnTo>
                <a:lnTo>
                  <a:pt x="23106" y="107272"/>
                </a:lnTo>
                <a:lnTo>
                  <a:pt x="25580" y="117235"/>
                </a:lnTo>
                <a:lnTo>
                  <a:pt x="28502" y="127686"/>
                </a:lnTo>
                <a:lnTo>
                  <a:pt x="30450" y="137194"/>
                </a:lnTo>
                <a:lnTo>
                  <a:pt x="31748" y="146072"/>
                </a:lnTo>
                <a:lnTo>
                  <a:pt x="32614" y="154532"/>
                </a:lnTo>
                <a:lnTo>
                  <a:pt x="33191" y="162711"/>
                </a:lnTo>
                <a:lnTo>
                  <a:pt x="33576" y="170703"/>
                </a:lnTo>
                <a:lnTo>
                  <a:pt x="34004" y="186358"/>
                </a:lnTo>
                <a:lnTo>
                  <a:pt x="34194" y="201782"/>
                </a:lnTo>
                <a:lnTo>
                  <a:pt x="35516" y="208181"/>
                </a:lnTo>
                <a:lnTo>
                  <a:pt x="37670" y="213717"/>
                </a:lnTo>
                <a:lnTo>
                  <a:pt x="40378" y="218678"/>
                </a:lnTo>
                <a:lnTo>
                  <a:pt x="42183" y="224525"/>
                </a:lnTo>
                <a:lnTo>
                  <a:pt x="43387" y="230963"/>
                </a:lnTo>
                <a:lnTo>
                  <a:pt x="45319" y="247411"/>
                </a:lnTo>
                <a:lnTo>
                  <a:pt x="45583" y="253047"/>
                </a:lnTo>
                <a:lnTo>
                  <a:pt x="45782" y="262313"/>
                </a:lnTo>
                <a:lnTo>
                  <a:pt x="45794" y="236006"/>
                </a:lnTo>
                <a:lnTo>
                  <a:pt x="44522" y="232267"/>
                </a:lnTo>
                <a:lnTo>
                  <a:pt x="39717" y="224726"/>
                </a:lnTo>
                <a:lnTo>
                  <a:pt x="37926" y="219667"/>
                </a:lnTo>
                <a:lnTo>
                  <a:pt x="36733" y="213755"/>
                </a:lnTo>
                <a:lnTo>
                  <a:pt x="35937" y="207273"/>
                </a:lnTo>
                <a:lnTo>
                  <a:pt x="35407" y="200412"/>
                </a:lnTo>
                <a:lnTo>
                  <a:pt x="35053" y="193298"/>
                </a:lnTo>
                <a:lnTo>
                  <a:pt x="34660" y="178620"/>
                </a:lnTo>
                <a:lnTo>
                  <a:pt x="34358" y="118092"/>
                </a:lnTo>
                <a:lnTo>
                  <a:pt x="35626" y="110478"/>
                </a:lnTo>
                <a:lnTo>
                  <a:pt x="37743" y="102862"/>
                </a:lnTo>
                <a:lnTo>
                  <a:pt x="40427" y="95244"/>
                </a:lnTo>
                <a:lnTo>
                  <a:pt x="42216" y="87626"/>
                </a:lnTo>
                <a:lnTo>
                  <a:pt x="43409" y="80007"/>
                </a:lnTo>
                <a:lnTo>
                  <a:pt x="44204" y="72388"/>
                </a:lnTo>
                <a:lnTo>
                  <a:pt x="46006" y="64769"/>
                </a:lnTo>
                <a:lnTo>
                  <a:pt x="48479" y="57149"/>
                </a:lnTo>
                <a:lnTo>
                  <a:pt x="51401" y="49529"/>
                </a:lnTo>
                <a:lnTo>
                  <a:pt x="54620" y="43179"/>
                </a:lnTo>
                <a:lnTo>
                  <a:pt x="58038" y="37675"/>
                </a:lnTo>
                <a:lnTo>
                  <a:pt x="61589" y="32737"/>
                </a:lnTo>
                <a:lnTo>
                  <a:pt x="65229" y="28175"/>
                </a:lnTo>
                <a:lnTo>
                  <a:pt x="68927" y="23862"/>
                </a:lnTo>
                <a:lnTo>
                  <a:pt x="72665" y="19718"/>
                </a:lnTo>
                <a:lnTo>
                  <a:pt x="77701" y="16955"/>
                </a:lnTo>
                <a:lnTo>
                  <a:pt x="90080" y="13885"/>
                </a:lnTo>
                <a:lnTo>
                  <a:pt x="100671" y="12521"/>
                </a:lnTo>
                <a:lnTo>
                  <a:pt x="110890" y="11915"/>
                </a:lnTo>
                <a:lnTo>
                  <a:pt x="123912" y="11645"/>
                </a:lnTo>
                <a:lnTo>
                  <a:pt x="129674" y="12843"/>
                </a:lnTo>
                <a:lnTo>
                  <a:pt x="139469" y="17561"/>
                </a:lnTo>
                <a:lnTo>
                  <a:pt x="151455" y="23891"/>
                </a:lnTo>
                <a:lnTo>
                  <a:pt x="163990" y="30938"/>
                </a:lnTo>
                <a:lnTo>
                  <a:pt x="173801" y="38303"/>
                </a:lnTo>
                <a:lnTo>
                  <a:pt x="178199" y="43315"/>
                </a:lnTo>
                <a:lnTo>
                  <a:pt x="182402" y="49197"/>
                </a:lnTo>
                <a:lnTo>
                  <a:pt x="186477" y="55657"/>
                </a:lnTo>
                <a:lnTo>
                  <a:pt x="189193" y="62505"/>
                </a:lnTo>
                <a:lnTo>
                  <a:pt x="191004" y="69610"/>
                </a:lnTo>
                <a:lnTo>
                  <a:pt x="192211" y="76886"/>
                </a:lnTo>
                <a:lnTo>
                  <a:pt x="194288" y="83008"/>
                </a:lnTo>
                <a:lnTo>
                  <a:pt x="196945" y="88358"/>
                </a:lnTo>
                <a:lnTo>
                  <a:pt x="199988" y="93195"/>
                </a:lnTo>
                <a:lnTo>
                  <a:pt x="202017" y="98960"/>
                </a:lnTo>
                <a:lnTo>
                  <a:pt x="203369" y="105343"/>
                </a:lnTo>
                <a:lnTo>
                  <a:pt x="204271" y="112138"/>
                </a:lnTo>
                <a:lnTo>
                  <a:pt x="206144" y="119209"/>
                </a:lnTo>
                <a:lnTo>
                  <a:pt x="208665" y="126462"/>
                </a:lnTo>
                <a:lnTo>
                  <a:pt x="211618" y="133838"/>
                </a:lnTo>
                <a:lnTo>
                  <a:pt x="213586" y="140025"/>
                </a:lnTo>
                <a:lnTo>
                  <a:pt x="214898" y="145420"/>
                </a:lnTo>
                <a:lnTo>
                  <a:pt x="217004" y="157136"/>
                </a:lnTo>
                <a:lnTo>
                  <a:pt x="217369" y="165233"/>
                </a:lnTo>
                <a:lnTo>
                  <a:pt x="217519" y="171288"/>
                </a:lnTo>
                <a:lnTo>
                  <a:pt x="217523" y="138509"/>
                </a:lnTo>
                <a:lnTo>
                  <a:pt x="218795" y="132979"/>
                </a:lnTo>
                <a:lnTo>
                  <a:pt x="220915" y="128022"/>
                </a:lnTo>
                <a:lnTo>
                  <a:pt x="223601" y="123448"/>
                </a:lnTo>
                <a:lnTo>
                  <a:pt x="225391" y="117859"/>
                </a:lnTo>
                <a:lnTo>
                  <a:pt x="226584" y="111592"/>
                </a:lnTo>
                <a:lnTo>
                  <a:pt x="227380" y="104875"/>
                </a:lnTo>
                <a:lnTo>
                  <a:pt x="229183" y="97856"/>
                </a:lnTo>
                <a:lnTo>
                  <a:pt x="231656" y="90637"/>
                </a:lnTo>
                <a:lnTo>
                  <a:pt x="234578" y="83285"/>
                </a:lnTo>
                <a:lnTo>
                  <a:pt x="236525" y="75843"/>
                </a:lnTo>
                <a:lnTo>
                  <a:pt x="237824" y="68341"/>
                </a:lnTo>
                <a:lnTo>
                  <a:pt x="238689" y="60801"/>
                </a:lnTo>
                <a:lnTo>
                  <a:pt x="240538" y="54504"/>
                </a:lnTo>
                <a:lnTo>
                  <a:pt x="243043" y="49036"/>
                </a:lnTo>
                <a:lnTo>
                  <a:pt x="245985" y="44120"/>
                </a:lnTo>
                <a:lnTo>
                  <a:pt x="250490" y="39573"/>
                </a:lnTo>
                <a:lnTo>
                  <a:pt x="256038" y="35272"/>
                </a:lnTo>
                <a:lnTo>
                  <a:pt x="267715" y="27106"/>
                </a:lnTo>
                <a:lnTo>
                  <a:pt x="277144" y="19244"/>
                </a:lnTo>
                <a:lnTo>
                  <a:pt x="285575" y="11515"/>
                </a:lnTo>
                <a:lnTo>
                  <a:pt x="289604" y="7677"/>
                </a:lnTo>
                <a:lnTo>
                  <a:pt x="293563" y="5117"/>
                </a:lnTo>
                <a:lnTo>
                  <a:pt x="301353" y="2274"/>
                </a:lnTo>
                <a:lnTo>
                  <a:pt x="312890" y="673"/>
                </a:lnTo>
                <a:lnTo>
                  <a:pt x="316719" y="1718"/>
                </a:lnTo>
                <a:lnTo>
                  <a:pt x="324365" y="6267"/>
                </a:lnTo>
                <a:lnTo>
                  <a:pt x="332004" y="12522"/>
                </a:lnTo>
                <a:lnTo>
                  <a:pt x="335822" y="15968"/>
                </a:lnTo>
                <a:lnTo>
                  <a:pt x="338367" y="19535"/>
                </a:lnTo>
                <a:lnTo>
                  <a:pt x="341195" y="26885"/>
                </a:lnTo>
                <a:lnTo>
                  <a:pt x="343221" y="31893"/>
                </a:lnTo>
                <a:lnTo>
                  <a:pt x="345844" y="37772"/>
                </a:lnTo>
                <a:lnTo>
                  <a:pt x="348865" y="44231"/>
                </a:lnTo>
                <a:lnTo>
                  <a:pt x="350879" y="51077"/>
                </a:lnTo>
                <a:lnTo>
                  <a:pt x="352221" y="58181"/>
                </a:lnTo>
                <a:lnTo>
                  <a:pt x="353116" y="65457"/>
                </a:lnTo>
                <a:lnTo>
                  <a:pt x="353713" y="72848"/>
                </a:lnTo>
                <a:lnTo>
                  <a:pt x="354110" y="80315"/>
                </a:lnTo>
                <a:lnTo>
                  <a:pt x="354552" y="95385"/>
                </a:lnTo>
                <a:lnTo>
                  <a:pt x="354749" y="110550"/>
                </a:lnTo>
                <a:lnTo>
                  <a:pt x="356073" y="118150"/>
                </a:lnTo>
                <a:lnTo>
                  <a:pt x="358228" y="125756"/>
                </a:lnTo>
                <a:lnTo>
                  <a:pt x="360937" y="133367"/>
                </a:lnTo>
                <a:lnTo>
                  <a:pt x="362743" y="140981"/>
                </a:lnTo>
                <a:lnTo>
                  <a:pt x="363947" y="148597"/>
                </a:lnTo>
                <a:lnTo>
                  <a:pt x="364749" y="156215"/>
                </a:lnTo>
                <a:lnTo>
                  <a:pt x="366556" y="162563"/>
                </a:lnTo>
                <a:lnTo>
                  <a:pt x="369033" y="168065"/>
                </a:lnTo>
                <a:lnTo>
                  <a:pt x="371957" y="173003"/>
                </a:lnTo>
                <a:lnTo>
                  <a:pt x="375178" y="177565"/>
                </a:lnTo>
                <a:lnTo>
                  <a:pt x="378597" y="181877"/>
                </a:lnTo>
                <a:lnTo>
                  <a:pt x="382148" y="186021"/>
                </a:lnTo>
                <a:lnTo>
                  <a:pt x="384516" y="190054"/>
                </a:lnTo>
                <a:lnTo>
                  <a:pt x="387147" y="197922"/>
                </a:lnTo>
                <a:lnTo>
                  <a:pt x="391708" y="205652"/>
                </a:lnTo>
                <a:lnTo>
                  <a:pt x="394706" y="209491"/>
                </a:lnTo>
                <a:lnTo>
                  <a:pt x="397976" y="212050"/>
                </a:lnTo>
                <a:lnTo>
                  <a:pt x="401428" y="213757"/>
                </a:lnTo>
                <a:lnTo>
                  <a:pt x="405002" y="214894"/>
                </a:lnTo>
                <a:lnTo>
                  <a:pt x="409928" y="214383"/>
                </a:lnTo>
                <a:lnTo>
                  <a:pt x="422186" y="210427"/>
                </a:lnTo>
                <a:lnTo>
                  <a:pt x="435046" y="2057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SMARTInkAnnotation39"/>
          <p:cNvSpPr/>
          <p:nvPr/>
        </p:nvSpPr>
        <p:spPr>
          <a:xfrm>
            <a:off x="1515240" y="3594341"/>
            <a:ext cx="148248" cy="188778"/>
          </a:xfrm>
          <a:custGeom>
            <a:avLst/>
            <a:gdLst/>
            <a:ahLst/>
            <a:cxnLst/>
            <a:rect l="0" t="0" r="0" b="0"/>
            <a:pathLst>
              <a:path w="148248" h="188778">
                <a:moveTo>
                  <a:pt x="11436" y="40398"/>
                </a:moveTo>
                <a:lnTo>
                  <a:pt x="5358" y="46466"/>
                </a:lnTo>
                <a:lnTo>
                  <a:pt x="3568" y="49524"/>
                </a:lnTo>
                <a:lnTo>
                  <a:pt x="2375" y="52832"/>
                </a:lnTo>
                <a:lnTo>
                  <a:pt x="459" y="61199"/>
                </a:lnTo>
                <a:lnTo>
                  <a:pt x="302" y="64425"/>
                </a:lnTo>
                <a:lnTo>
                  <a:pt x="127" y="74783"/>
                </a:lnTo>
                <a:lnTo>
                  <a:pt x="0" y="116941"/>
                </a:lnTo>
                <a:lnTo>
                  <a:pt x="1268" y="123177"/>
                </a:lnTo>
                <a:lnTo>
                  <a:pt x="3385" y="128604"/>
                </a:lnTo>
                <a:lnTo>
                  <a:pt x="6069" y="133492"/>
                </a:lnTo>
                <a:lnTo>
                  <a:pt x="7858" y="139291"/>
                </a:lnTo>
                <a:lnTo>
                  <a:pt x="9051" y="145697"/>
                </a:lnTo>
                <a:lnTo>
                  <a:pt x="9846" y="152507"/>
                </a:lnTo>
                <a:lnTo>
                  <a:pt x="11648" y="158317"/>
                </a:lnTo>
                <a:lnTo>
                  <a:pt x="14121" y="163462"/>
                </a:lnTo>
                <a:lnTo>
                  <a:pt x="17043" y="168160"/>
                </a:lnTo>
                <a:lnTo>
                  <a:pt x="20262" y="172563"/>
                </a:lnTo>
                <a:lnTo>
                  <a:pt x="23680" y="176768"/>
                </a:lnTo>
                <a:lnTo>
                  <a:pt x="27231" y="180841"/>
                </a:lnTo>
                <a:lnTo>
                  <a:pt x="30871" y="183557"/>
                </a:lnTo>
                <a:lnTo>
                  <a:pt x="34569" y="185368"/>
                </a:lnTo>
                <a:lnTo>
                  <a:pt x="38307" y="186575"/>
                </a:lnTo>
                <a:lnTo>
                  <a:pt x="42070" y="187379"/>
                </a:lnTo>
                <a:lnTo>
                  <a:pt x="45852" y="187916"/>
                </a:lnTo>
                <a:lnTo>
                  <a:pt x="49645" y="188273"/>
                </a:lnTo>
                <a:lnTo>
                  <a:pt x="54717" y="188512"/>
                </a:lnTo>
                <a:lnTo>
                  <a:pt x="67138" y="188777"/>
                </a:lnTo>
                <a:lnTo>
                  <a:pt x="72740" y="187577"/>
                </a:lnTo>
                <a:lnTo>
                  <a:pt x="77747" y="185508"/>
                </a:lnTo>
                <a:lnTo>
                  <a:pt x="82356" y="182858"/>
                </a:lnTo>
                <a:lnTo>
                  <a:pt x="86702" y="179822"/>
                </a:lnTo>
                <a:lnTo>
                  <a:pt x="90871" y="176528"/>
                </a:lnTo>
                <a:lnTo>
                  <a:pt x="94922" y="173061"/>
                </a:lnTo>
                <a:lnTo>
                  <a:pt x="98895" y="168210"/>
                </a:lnTo>
                <a:lnTo>
                  <a:pt x="102816" y="162436"/>
                </a:lnTo>
                <a:lnTo>
                  <a:pt x="106701" y="156047"/>
                </a:lnTo>
                <a:lnTo>
                  <a:pt x="111836" y="150518"/>
                </a:lnTo>
                <a:lnTo>
                  <a:pt x="117803" y="145561"/>
                </a:lnTo>
                <a:lnTo>
                  <a:pt x="124326" y="140987"/>
                </a:lnTo>
                <a:lnTo>
                  <a:pt x="128674" y="135398"/>
                </a:lnTo>
                <a:lnTo>
                  <a:pt x="131573" y="129131"/>
                </a:lnTo>
                <a:lnTo>
                  <a:pt x="133505" y="122413"/>
                </a:lnTo>
                <a:lnTo>
                  <a:pt x="136066" y="115395"/>
                </a:lnTo>
                <a:lnTo>
                  <a:pt x="139045" y="108176"/>
                </a:lnTo>
                <a:lnTo>
                  <a:pt x="142303" y="100824"/>
                </a:lnTo>
                <a:lnTo>
                  <a:pt x="144475" y="93382"/>
                </a:lnTo>
                <a:lnTo>
                  <a:pt x="145923" y="85881"/>
                </a:lnTo>
                <a:lnTo>
                  <a:pt x="146888" y="78340"/>
                </a:lnTo>
                <a:lnTo>
                  <a:pt x="147532" y="72043"/>
                </a:lnTo>
                <a:lnTo>
                  <a:pt x="147961" y="66575"/>
                </a:lnTo>
                <a:lnTo>
                  <a:pt x="148247" y="61659"/>
                </a:lnTo>
                <a:lnTo>
                  <a:pt x="147165" y="55842"/>
                </a:lnTo>
                <a:lnTo>
                  <a:pt x="145172" y="49424"/>
                </a:lnTo>
                <a:lnTo>
                  <a:pt x="142572" y="42605"/>
                </a:lnTo>
                <a:lnTo>
                  <a:pt x="140838" y="36790"/>
                </a:lnTo>
                <a:lnTo>
                  <a:pt x="139682" y="31643"/>
                </a:lnTo>
                <a:lnTo>
                  <a:pt x="138911" y="26941"/>
                </a:lnTo>
                <a:lnTo>
                  <a:pt x="137126" y="22537"/>
                </a:lnTo>
                <a:lnTo>
                  <a:pt x="134663" y="18331"/>
                </a:lnTo>
                <a:lnTo>
                  <a:pt x="131749" y="14257"/>
                </a:lnTo>
                <a:lnTo>
                  <a:pt x="127263" y="11540"/>
                </a:lnTo>
                <a:lnTo>
                  <a:pt x="121727" y="9730"/>
                </a:lnTo>
                <a:lnTo>
                  <a:pt x="115493" y="8523"/>
                </a:lnTo>
                <a:lnTo>
                  <a:pt x="110065" y="6448"/>
                </a:lnTo>
                <a:lnTo>
                  <a:pt x="105174" y="3795"/>
                </a:lnTo>
                <a:lnTo>
                  <a:pt x="100641" y="756"/>
                </a:lnTo>
                <a:lnTo>
                  <a:pt x="95075" y="0"/>
                </a:lnTo>
                <a:lnTo>
                  <a:pt x="88821" y="766"/>
                </a:lnTo>
                <a:lnTo>
                  <a:pt x="82107" y="2547"/>
                </a:lnTo>
                <a:lnTo>
                  <a:pt x="76359" y="3734"/>
                </a:lnTo>
                <a:lnTo>
                  <a:pt x="71255" y="4526"/>
                </a:lnTo>
                <a:lnTo>
                  <a:pt x="66580" y="5053"/>
                </a:lnTo>
                <a:lnTo>
                  <a:pt x="60919" y="6675"/>
                </a:lnTo>
                <a:lnTo>
                  <a:pt x="54601" y="9026"/>
                </a:lnTo>
                <a:lnTo>
                  <a:pt x="47845" y="11864"/>
                </a:lnTo>
                <a:lnTo>
                  <a:pt x="42069" y="13755"/>
                </a:lnTo>
                <a:lnTo>
                  <a:pt x="36946" y="15016"/>
                </a:lnTo>
                <a:lnTo>
                  <a:pt x="32259" y="15857"/>
                </a:lnTo>
                <a:lnTo>
                  <a:pt x="27862" y="17687"/>
                </a:lnTo>
                <a:lnTo>
                  <a:pt x="23659" y="20178"/>
                </a:lnTo>
                <a:lnTo>
                  <a:pt x="19585" y="23108"/>
                </a:lnTo>
                <a:lnTo>
                  <a:pt x="15596" y="26331"/>
                </a:lnTo>
                <a:lnTo>
                  <a:pt x="11666" y="29750"/>
                </a:lnTo>
                <a:lnTo>
                  <a:pt x="2294" y="38295"/>
                </a:lnTo>
                <a:lnTo>
                  <a:pt x="1525" y="40266"/>
                </a:lnTo>
                <a:lnTo>
                  <a:pt x="671" y="45843"/>
                </a:lnTo>
                <a:lnTo>
                  <a:pt x="1715" y="47838"/>
                </a:lnTo>
                <a:lnTo>
                  <a:pt x="3683" y="49168"/>
                </a:lnTo>
                <a:lnTo>
                  <a:pt x="6268" y="50055"/>
                </a:lnTo>
                <a:lnTo>
                  <a:pt x="7991" y="49376"/>
                </a:lnTo>
                <a:lnTo>
                  <a:pt x="9139" y="47653"/>
                </a:lnTo>
                <a:lnTo>
                  <a:pt x="9905" y="45235"/>
                </a:lnTo>
                <a:lnTo>
                  <a:pt x="11687" y="43623"/>
                </a:lnTo>
                <a:lnTo>
                  <a:pt x="14148" y="42548"/>
                </a:lnTo>
                <a:lnTo>
                  <a:pt x="17060" y="41832"/>
                </a:lnTo>
                <a:lnTo>
                  <a:pt x="20274" y="41354"/>
                </a:lnTo>
                <a:lnTo>
                  <a:pt x="23688" y="41035"/>
                </a:lnTo>
                <a:lnTo>
                  <a:pt x="34333" y="4039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SMARTInkAnnotation40"/>
          <p:cNvSpPr/>
          <p:nvPr/>
        </p:nvSpPr>
        <p:spPr>
          <a:xfrm>
            <a:off x="1721302" y="3451860"/>
            <a:ext cx="45795" cy="354331"/>
          </a:xfrm>
          <a:custGeom>
            <a:avLst/>
            <a:gdLst/>
            <a:ahLst/>
            <a:cxnLst/>
            <a:rect l="0" t="0" r="0" b="0"/>
            <a:pathLst>
              <a:path w="45795" h="354331">
                <a:moveTo>
                  <a:pt x="0" y="0"/>
                </a:moveTo>
                <a:lnTo>
                  <a:pt x="0" y="33267"/>
                </a:lnTo>
                <a:lnTo>
                  <a:pt x="1272" y="39958"/>
                </a:lnTo>
                <a:lnTo>
                  <a:pt x="3392" y="46958"/>
                </a:lnTo>
                <a:lnTo>
                  <a:pt x="6078" y="54165"/>
                </a:lnTo>
                <a:lnTo>
                  <a:pt x="7868" y="62780"/>
                </a:lnTo>
                <a:lnTo>
                  <a:pt x="9061" y="72333"/>
                </a:lnTo>
                <a:lnTo>
                  <a:pt x="9857" y="82512"/>
                </a:lnTo>
                <a:lnTo>
                  <a:pt x="11660" y="91838"/>
                </a:lnTo>
                <a:lnTo>
                  <a:pt x="14133" y="100595"/>
                </a:lnTo>
                <a:lnTo>
                  <a:pt x="17055" y="108973"/>
                </a:lnTo>
                <a:lnTo>
                  <a:pt x="19002" y="118368"/>
                </a:lnTo>
                <a:lnTo>
                  <a:pt x="20300" y="128442"/>
                </a:lnTo>
                <a:lnTo>
                  <a:pt x="21166" y="138968"/>
                </a:lnTo>
                <a:lnTo>
                  <a:pt x="23015" y="149795"/>
                </a:lnTo>
                <a:lnTo>
                  <a:pt x="25520" y="160823"/>
                </a:lnTo>
                <a:lnTo>
                  <a:pt x="28462" y="171985"/>
                </a:lnTo>
                <a:lnTo>
                  <a:pt x="30423" y="183237"/>
                </a:lnTo>
                <a:lnTo>
                  <a:pt x="31730" y="194548"/>
                </a:lnTo>
                <a:lnTo>
                  <a:pt x="32602" y="205898"/>
                </a:lnTo>
                <a:lnTo>
                  <a:pt x="33183" y="217275"/>
                </a:lnTo>
                <a:lnTo>
                  <a:pt x="33829" y="240077"/>
                </a:lnTo>
                <a:lnTo>
                  <a:pt x="35273" y="250221"/>
                </a:lnTo>
                <a:lnTo>
                  <a:pt x="37508" y="259524"/>
                </a:lnTo>
                <a:lnTo>
                  <a:pt x="40270" y="268266"/>
                </a:lnTo>
                <a:lnTo>
                  <a:pt x="42112" y="276634"/>
                </a:lnTo>
                <a:lnTo>
                  <a:pt x="43339" y="284752"/>
                </a:lnTo>
                <a:lnTo>
                  <a:pt x="44158" y="292705"/>
                </a:lnTo>
                <a:lnTo>
                  <a:pt x="44703" y="300546"/>
                </a:lnTo>
                <a:lnTo>
                  <a:pt x="45067" y="308314"/>
                </a:lnTo>
                <a:lnTo>
                  <a:pt x="45579" y="327995"/>
                </a:lnTo>
                <a:lnTo>
                  <a:pt x="45794" y="3543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SMARTInkAnnotation41"/>
          <p:cNvSpPr/>
          <p:nvPr/>
        </p:nvSpPr>
        <p:spPr>
          <a:xfrm>
            <a:off x="1778549" y="3440429"/>
            <a:ext cx="412146" cy="331472"/>
          </a:xfrm>
          <a:custGeom>
            <a:avLst/>
            <a:gdLst/>
            <a:ahLst/>
            <a:cxnLst/>
            <a:rect l="0" t="0" r="0" b="0"/>
            <a:pathLst>
              <a:path w="412146" h="331472">
                <a:moveTo>
                  <a:pt x="137379" y="0"/>
                </a:moveTo>
                <a:lnTo>
                  <a:pt x="137379" y="27298"/>
                </a:lnTo>
                <a:lnTo>
                  <a:pt x="136107" y="32169"/>
                </a:lnTo>
                <a:lnTo>
                  <a:pt x="133987" y="37956"/>
                </a:lnTo>
                <a:lnTo>
                  <a:pt x="131301" y="44354"/>
                </a:lnTo>
                <a:lnTo>
                  <a:pt x="128239" y="51160"/>
                </a:lnTo>
                <a:lnTo>
                  <a:pt x="121444" y="65494"/>
                </a:lnTo>
                <a:lnTo>
                  <a:pt x="99158" y="110555"/>
                </a:lnTo>
                <a:lnTo>
                  <a:pt x="95362" y="116882"/>
                </a:lnTo>
                <a:lnTo>
                  <a:pt x="91558" y="122372"/>
                </a:lnTo>
                <a:lnTo>
                  <a:pt x="87751" y="127302"/>
                </a:lnTo>
                <a:lnTo>
                  <a:pt x="83940" y="133128"/>
                </a:lnTo>
                <a:lnTo>
                  <a:pt x="80128" y="139552"/>
                </a:lnTo>
                <a:lnTo>
                  <a:pt x="76314" y="146375"/>
                </a:lnTo>
                <a:lnTo>
                  <a:pt x="72500" y="152193"/>
                </a:lnTo>
                <a:lnTo>
                  <a:pt x="64870" y="162045"/>
                </a:lnTo>
                <a:lnTo>
                  <a:pt x="61054" y="167720"/>
                </a:lnTo>
                <a:lnTo>
                  <a:pt x="57238" y="174044"/>
                </a:lnTo>
                <a:lnTo>
                  <a:pt x="53422" y="180799"/>
                </a:lnTo>
                <a:lnTo>
                  <a:pt x="48334" y="186573"/>
                </a:lnTo>
                <a:lnTo>
                  <a:pt x="35896" y="196375"/>
                </a:lnTo>
                <a:lnTo>
                  <a:pt x="25280" y="204965"/>
                </a:lnTo>
                <a:lnTo>
                  <a:pt x="14177" y="214759"/>
                </a:lnTo>
                <a:lnTo>
                  <a:pt x="4116" y="224549"/>
                </a:lnTo>
                <a:lnTo>
                  <a:pt x="0" y="228597"/>
                </a:lnTo>
                <a:lnTo>
                  <a:pt x="6075" y="228599"/>
                </a:lnTo>
                <a:lnTo>
                  <a:pt x="9137" y="229870"/>
                </a:lnTo>
                <a:lnTo>
                  <a:pt x="20830" y="238441"/>
                </a:lnTo>
                <a:lnTo>
                  <a:pt x="28359" y="245628"/>
                </a:lnTo>
                <a:lnTo>
                  <a:pt x="38467" y="252254"/>
                </a:lnTo>
                <a:lnTo>
                  <a:pt x="50168" y="258163"/>
                </a:lnTo>
                <a:lnTo>
                  <a:pt x="59608" y="260790"/>
                </a:lnTo>
                <a:lnTo>
                  <a:pt x="68044" y="265343"/>
                </a:lnTo>
                <a:lnTo>
                  <a:pt x="77306" y="271601"/>
                </a:lnTo>
                <a:lnTo>
                  <a:pt x="89903" y="278615"/>
                </a:lnTo>
                <a:lnTo>
                  <a:pt x="111298" y="289704"/>
                </a:lnTo>
                <a:lnTo>
                  <a:pt x="122819" y="293858"/>
                </a:lnTo>
                <a:lnTo>
                  <a:pt x="133452" y="296973"/>
                </a:lnTo>
                <a:lnTo>
                  <a:pt x="139849" y="299582"/>
                </a:lnTo>
                <a:lnTo>
                  <a:pt x="146658" y="302591"/>
                </a:lnTo>
                <a:lnTo>
                  <a:pt x="153741" y="304598"/>
                </a:lnTo>
                <a:lnTo>
                  <a:pt x="161008" y="305936"/>
                </a:lnTo>
                <a:lnTo>
                  <a:pt x="168396" y="306827"/>
                </a:lnTo>
                <a:lnTo>
                  <a:pt x="175866" y="307422"/>
                </a:lnTo>
                <a:lnTo>
                  <a:pt x="183390" y="307818"/>
                </a:lnTo>
                <a:lnTo>
                  <a:pt x="190950" y="308082"/>
                </a:lnTo>
                <a:lnTo>
                  <a:pt x="219823" y="308454"/>
                </a:lnTo>
                <a:lnTo>
                  <a:pt x="229232" y="307236"/>
                </a:lnTo>
                <a:lnTo>
                  <a:pt x="238048" y="305154"/>
                </a:lnTo>
                <a:lnTo>
                  <a:pt x="246470" y="302496"/>
                </a:lnTo>
                <a:lnTo>
                  <a:pt x="254629" y="299454"/>
                </a:lnTo>
                <a:lnTo>
                  <a:pt x="262612" y="296156"/>
                </a:lnTo>
                <a:lnTo>
                  <a:pt x="270478" y="292688"/>
                </a:lnTo>
                <a:lnTo>
                  <a:pt x="282610" y="285447"/>
                </a:lnTo>
                <a:lnTo>
                  <a:pt x="293515" y="277995"/>
                </a:lnTo>
                <a:lnTo>
                  <a:pt x="299985" y="274230"/>
                </a:lnTo>
                <a:lnTo>
                  <a:pt x="312685" y="266660"/>
                </a:lnTo>
                <a:lnTo>
                  <a:pt x="322570" y="259063"/>
                </a:lnTo>
                <a:lnTo>
                  <a:pt x="331204" y="251453"/>
                </a:lnTo>
                <a:lnTo>
                  <a:pt x="335287" y="247645"/>
                </a:lnTo>
                <a:lnTo>
                  <a:pt x="339281" y="242567"/>
                </a:lnTo>
                <a:lnTo>
                  <a:pt x="343216" y="236641"/>
                </a:lnTo>
                <a:lnTo>
                  <a:pt x="347111" y="230151"/>
                </a:lnTo>
                <a:lnTo>
                  <a:pt x="350980" y="224554"/>
                </a:lnTo>
                <a:lnTo>
                  <a:pt x="358671" y="214949"/>
                </a:lnTo>
                <a:lnTo>
                  <a:pt x="362937" y="206446"/>
                </a:lnTo>
                <a:lnTo>
                  <a:pt x="364834" y="198434"/>
                </a:lnTo>
                <a:lnTo>
                  <a:pt x="365676" y="190640"/>
                </a:lnTo>
                <a:lnTo>
                  <a:pt x="367173" y="188053"/>
                </a:lnTo>
                <a:lnTo>
                  <a:pt x="369443" y="186329"/>
                </a:lnTo>
                <a:lnTo>
                  <a:pt x="372229" y="185179"/>
                </a:lnTo>
                <a:lnTo>
                  <a:pt x="374085" y="183143"/>
                </a:lnTo>
                <a:lnTo>
                  <a:pt x="375323" y="180515"/>
                </a:lnTo>
                <a:lnTo>
                  <a:pt x="376149" y="177494"/>
                </a:lnTo>
                <a:lnTo>
                  <a:pt x="376699" y="176749"/>
                </a:lnTo>
                <a:lnTo>
                  <a:pt x="377066" y="177523"/>
                </a:lnTo>
                <a:lnTo>
                  <a:pt x="377654" y="181822"/>
                </a:lnTo>
                <a:lnTo>
                  <a:pt x="371679" y="188635"/>
                </a:lnTo>
                <a:lnTo>
                  <a:pt x="371175" y="190526"/>
                </a:lnTo>
                <a:lnTo>
                  <a:pt x="372111" y="191788"/>
                </a:lnTo>
                <a:lnTo>
                  <a:pt x="374007" y="192629"/>
                </a:lnTo>
                <a:lnTo>
                  <a:pt x="375271" y="195730"/>
                </a:lnTo>
                <a:lnTo>
                  <a:pt x="376676" y="205948"/>
                </a:lnTo>
                <a:lnTo>
                  <a:pt x="377300" y="215569"/>
                </a:lnTo>
                <a:lnTo>
                  <a:pt x="377466" y="219913"/>
                </a:lnTo>
                <a:lnTo>
                  <a:pt x="378849" y="225349"/>
                </a:lnTo>
                <a:lnTo>
                  <a:pt x="381043" y="231513"/>
                </a:lnTo>
                <a:lnTo>
                  <a:pt x="383778" y="238162"/>
                </a:lnTo>
                <a:lnTo>
                  <a:pt x="385601" y="243865"/>
                </a:lnTo>
                <a:lnTo>
                  <a:pt x="387627" y="253588"/>
                </a:lnTo>
                <a:lnTo>
                  <a:pt x="388167" y="259228"/>
                </a:lnTo>
                <a:lnTo>
                  <a:pt x="388527" y="265529"/>
                </a:lnTo>
                <a:lnTo>
                  <a:pt x="388767" y="272269"/>
                </a:lnTo>
                <a:lnTo>
                  <a:pt x="390200" y="278033"/>
                </a:lnTo>
                <a:lnTo>
                  <a:pt x="395183" y="287824"/>
                </a:lnTo>
                <a:lnTo>
                  <a:pt x="398246" y="296409"/>
                </a:lnTo>
                <a:lnTo>
                  <a:pt x="399607" y="304457"/>
                </a:lnTo>
                <a:lnTo>
                  <a:pt x="400212" y="312268"/>
                </a:lnTo>
                <a:lnTo>
                  <a:pt x="400481" y="319973"/>
                </a:lnTo>
                <a:lnTo>
                  <a:pt x="400553" y="323805"/>
                </a:lnTo>
                <a:lnTo>
                  <a:pt x="401873" y="326360"/>
                </a:lnTo>
                <a:lnTo>
                  <a:pt x="404025" y="328064"/>
                </a:lnTo>
                <a:lnTo>
                  <a:pt x="412145" y="33147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SMARTInkAnnotation42"/>
          <p:cNvSpPr/>
          <p:nvPr/>
        </p:nvSpPr>
        <p:spPr>
          <a:xfrm>
            <a:off x="2305180" y="3498122"/>
            <a:ext cx="503208" cy="650276"/>
          </a:xfrm>
          <a:custGeom>
            <a:avLst/>
            <a:gdLst/>
            <a:ahLst/>
            <a:cxnLst/>
            <a:rect l="0" t="0" r="0" b="0"/>
            <a:pathLst>
              <a:path w="503208" h="650276">
                <a:moveTo>
                  <a:pt x="0" y="113757"/>
                </a:moveTo>
                <a:lnTo>
                  <a:pt x="0" y="119825"/>
                </a:lnTo>
                <a:lnTo>
                  <a:pt x="7868" y="139839"/>
                </a:lnTo>
                <a:lnTo>
                  <a:pt x="9857" y="144399"/>
                </a:lnTo>
                <a:lnTo>
                  <a:pt x="10977" y="159102"/>
                </a:lnTo>
                <a:lnTo>
                  <a:pt x="11239" y="172434"/>
                </a:lnTo>
                <a:lnTo>
                  <a:pt x="11309" y="179545"/>
                </a:lnTo>
                <a:lnTo>
                  <a:pt x="12627" y="185556"/>
                </a:lnTo>
                <a:lnTo>
                  <a:pt x="19289" y="201353"/>
                </a:lnTo>
                <a:lnTo>
                  <a:pt x="21828" y="220286"/>
                </a:lnTo>
                <a:lnTo>
                  <a:pt x="22686" y="238705"/>
                </a:lnTo>
                <a:lnTo>
                  <a:pt x="22855" y="254572"/>
                </a:lnTo>
                <a:lnTo>
                  <a:pt x="24141" y="258434"/>
                </a:lnTo>
                <a:lnTo>
                  <a:pt x="33873" y="273105"/>
                </a:lnTo>
                <a:lnTo>
                  <a:pt x="34304" y="263877"/>
                </a:lnTo>
                <a:lnTo>
                  <a:pt x="26469" y="245669"/>
                </a:lnTo>
                <a:lnTo>
                  <a:pt x="23955" y="232570"/>
                </a:lnTo>
                <a:lnTo>
                  <a:pt x="23106" y="213380"/>
                </a:lnTo>
                <a:lnTo>
                  <a:pt x="23036" y="206842"/>
                </a:lnTo>
                <a:lnTo>
                  <a:pt x="26351" y="192805"/>
                </a:lnTo>
                <a:lnTo>
                  <a:pt x="30792" y="178100"/>
                </a:lnTo>
                <a:lnTo>
                  <a:pt x="32766" y="163097"/>
                </a:lnTo>
                <a:lnTo>
                  <a:pt x="33877" y="146438"/>
                </a:lnTo>
                <a:lnTo>
                  <a:pt x="40284" y="127392"/>
                </a:lnTo>
                <a:lnTo>
                  <a:pt x="45978" y="107325"/>
                </a:lnTo>
                <a:lnTo>
                  <a:pt x="54612" y="95059"/>
                </a:lnTo>
                <a:lnTo>
                  <a:pt x="61586" y="87244"/>
                </a:lnTo>
                <a:lnTo>
                  <a:pt x="63954" y="83382"/>
                </a:lnTo>
                <a:lnTo>
                  <a:pt x="66586" y="75704"/>
                </a:lnTo>
                <a:lnTo>
                  <a:pt x="68559" y="73148"/>
                </a:lnTo>
                <a:lnTo>
                  <a:pt x="71148" y="71445"/>
                </a:lnTo>
                <a:lnTo>
                  <a:pt x="74145" y="70309"/>
                </a:lnTo>
                <a:lnTo>
                  <a:pt x="76143" y="70822"/>
                </a:lnTo>
                <a:lnTo>
                  <a:pt x="77475" y="72434"/>
                </a:lnTo>
                <a:lnTo>
                  <a:pt x="78364" y="74778"/>
                </a:lnTo>
                <a:lnTo>
                  <a:pt x="80228" y="76341"/>
                </a:lnTo>
                <a:lnTo>
                  <a:pt x="82743" y="77384"/>
                </a:lnTo>
                <a:lnTo>
                  <a:pt x="85691" y="78078"/>
                </a:lnTo>
                <a:lnTo>
                  <a:pt x="92359" y="82236"/>
                </a:lnTo>
                <a:lnTo>
                  <a:pt x="107006" y="95254"/>
                </a:lnTo>
                <a:lnTo>
                  <a:pt x="118347" y="112367"/>
                </a:lnTo>
                <a:lnTo>
                  <a:pt x="122562" y="122876"/>
                </a:lnTo>
                <a:lnTo>
                  <a:pt x="125708" y="133050"/>
                </a:lnTo>
                <a:lnTo>
                  <a:pt x="133358" y="153058"/>
                </a:lnTo>
                <a:lnTo>
                  <a:pt x="135594" y="167631"/>
                </a:lnTo>
                <a:lnTo>
                  <a:pt x="139980" y="182575"/>
                </a:lnTo>
                <a:lnTo>
                  <a:pt x="146209" y="201881"/>
                </a:lnTo>
                <a:lnTo>
                  <a:pt x="148314" y="219782"/>
                </a:lnTo>
                <a:lnTo>
                  <a:pt x="149758" y="223810"/>
                </a:lnTo>
                <a:lnTo>
                  <a:pt x="156597" y="235548"/>
                </a:lnTo>
                <a:lnTo>
                  <a:pt x="160461" y="247069"/>
                </a:lnTo>
                <a:lnTo>
                  <a:pt x="165872" y="254710"/>
                </a:lnTo>
                <a:lnTo>
                  <a:pt x="169097" y="257256"/>
                </a:lnTo>
                <a:lnTo>
                  <a:pt x="172518" y="258953"/>
                </a:lnTo>
                <a:lnTo>
                  <a:pt x="176071" y="260085"/>
                </a:lnTo>
                <a:lnTo>
                  <a:pt x="186803" y="261341"/>
                </a:lnTo>
                <a:lnTo>
                  <a:pt x="193227" y="261677"/>
                </a:lnTo>
                <a:lnTo>
                  <a:pt x="198782" y="260631"/>
                </a:lnTo>
                <a:lnTo>
                  <a:pt x="213949" y="253090"/>
                </a:lnTo>
                <a:lnTo>
                  <a:pt x="226959" y="246380"/>
                </a:lnTo>
                <a:lnTo>
                  <a:pt x="242509" y="235462"/>
                </a:lnTo>
                <a:lnTo>
                  <a:pt x="254493" y="224575"/>
                </a:lnTo>
                <a:lnTo>
                  <a:pt x="275544" y="204165"/>
                </a:lnTo>
                <a:lnTo>
                  <a:pt x="289104" y="189499"/>
                </a:lnTo>
                <a:lnTo>
                  <a:pt x="299371" y="174513"/>
                </a:lnTo>
                <a:lnTo>
                  <a:pt x="311567" y="159387"/>
                </a:lnTo>
                <a:lnTo>
                  <a:pt x="324195" y="144197"/>
                </a:lnTo>
                <a:lnTo>
                  <a:pt x="334048" y="128979"/>
                </a:lnTo>
                <a:lnTo>
                  <a:pt x="342668" y="113749"/>
                </a:lnTo>
                <a:lnTo>
                  <a:pt x="346747" y="106132"/>
                </a:lnTo>
                <a:lnTo>
                  <a:pt x="351280" y="90895"/>
                </a:lnTo>
                <a:lnTo>
                  <a:pt x="353831" y="71423"/>
                </a:lnTo>
                <a:lnTo>
                  <a:pt x="354588" y="54224"/>
                </a:lnTo>
                <a:lnTo>
                  <a:pt x="354694" y="47398"/>
                </a:lnTo>
                <a:lnTo>
                  <a:pt x="353492" y="41578"/>
                </a:lnTo>
                <a:lnTo>
                  <a:pt x="345817" y="23111"/>
                </a:lnTo>
                <a:lnTo>
                  <a:pt x="345030" y="19036"/>
                </a:lnTo>
                <a:lnTo>
                  <a:pt x="341961" y="16320"/>
                </a:lnTo>
                <a:lnTo>
                  <a:pt x="337372" y="14509"/>
                </a:lnTo>
                <a:lnTo>
                  <a:pt x="322149" y="11960"/>
                </a:lnTo>
                <a:lnTo>
                  <a:pt x="309583" y="11205"/>
                </a:lnTo>
                <a:lnTo>
                  <a:pt x="294410" y="10982"/>
                </a:lnTo>
                <a:lnTo>
                  <a:pt x="287862" y="10950"/>
                </a:lnTo>
                <a:lnTo>
                  <a:pt x="282225" y="12199"/>
                </a:lnTo>
                <a:lnTo>
                  <a:pt x="266941" y="20025"/>
                </a:lnTo>
                <a:lnTo>
                  <a:pt x="253903" y="26802"/>
                </a:lnTo>
                <a:lnTo>
                  <a:pt x="243020" y="37434"/>
                </a:lnTo>
                <a:lnTo>
                  <a:pt x="232671" y="50626"/>
                </a:lnTo>
                <a:lnTo>
                  <a:pt x="219591" y="64956"/>
                </a:lnTo>
                <a:lnTo>
                  <a:pt x="208690" y="79791"/>
                </a:lnTo>
                <a:lnTo>
                  <a:pt x="204002" y="87303"/>
                </a:lnTo>
                <a:lnTo>
                  <a:pt x="198793" y="102423"/>
                </a:lnTo>
                <a:lnTo>
                  <a:pt x="195860" y="121829"/>
                </a:lnTo>
                <a:lnTo>
                  <a:pt x="194992" y="139009"/>
                </a:lnTo>
                <a:lnTo>
                  <a:pt x="194869" y="145832"/>
                </a:lnTo>
                <a:lnTo>
                  <a:pt x="196060" y="151650"/>
                </a:lnTo>
                <a:lnTo>
                  <a:pt x="200775" y="161502"/>
                </a:lnTo>
                <a:lnTo>
                  <a:pt x="210582" y="174189"/>
                </a:lnTo>
                <a:lnTo>
                  <a:pt x="214168" y="176904"/>
                </a:lnTo>
                <a:lnTo>
                  <a:pt x="221544" y="179923"/>
                </a:lnTo>
                <a:lnTo>
                  <a:pt x="232455" y="181265"/>
                </a:lnTo>
                <a:lnTo>
                  <a:pt x="244512" y="181861"/>
                </a:lnTo>
                <a:lnTo>
                  <a:pt x="259724" y="182196"/>
                </a:lnTo>
                <a:lnTo>
                  <a:pt x="272745" y="182275"/>
                </a:lnTo>
                <a:lnTo>
                  <a:pt x="287012" y="178922"/>
                </a:lnTo>
                <a:lnTo>
                  <a:pt x="294379" y="176251"/>
                </a:lnTo>
                <a:lnTo>
                  <a:pt x="309348" y="166508"/>
                </a:lnTo>
                <a:lnTo>
                  <a:pt x="324482" y="154982"/>
                </a:lnTo>
                <a:lnTo>
                  <a:pt x="339688" y="145626"/>
                </a:lnTo>
                <a:lnTo>
                  <a:pt x="351534" y="133848"/>
                </a:lnTo>
                <a:lnTo>
                  <a:pt x="365355" y="116323"/>
                </a:lnTo>
                <a:lnTo>
                  <a:pt x="373543" y="106008"/>
                </a:lnTo>
                <a:lnTo>
                  <a:pt x="381422" y="92956"/>
                </a:lnTo>
                <a:lnTo>
                  <a:pt x="385772" y="78689"/>
                </a:lnTo>
                <a:lnTo>
                  <a:pt x="386932" y="71328"/>
                </a:lnTo>
                <a:lnTo>
                  <a:pt x="391613" y="59763"/>
                </a:lnTo>
                <a:lnTo>
                  <a:pt x="394642" y="54901"/>
                </a:lnTo>
                <a:lnTo>
                  <a:pt x="398008" y="42726"/>
                </a:lnTo>
                <a:lnTo>
                  <a:pt x="399902" y="24978"/>
                </a:lnTo>
                <a:lnTo>
                  <a:pt x="400654" y="5644"/>
                </a:lnTo>
                <a:lnTo>
                  <a:pt x="400696" y="0"/>
                </a:lnTo>
                <a:lnTo>
                  <a:pt x="400700" y="15414"/>
                </a:lnTo>
                <a:lnTo>
                  <a:pt x="408568" y="39204"/>
                </a:lnTo>
                <a:lnTo>
                  <a:pt x="410557" y="53529"/>
                </a:lnTo>
                <a:lnTo>
                  <a:pt x="414834" y="71750"/>
                </a:lnTo>
                <a:lnTo>
                  <a:pt x="417755" y="81942"/>
                </a:lnTo>
                <a:lnTo>
                  <a:pt x="424393" y="103427"/>
                </a:lnTo>
                <a:lnTo>
                  <a:pt x="439019" y="148265"/>
                </a:lnTo>
                <a:lnTo>
                  <a:pt x="442783" y="160892"/>
                </a:lnTo>
                <a:lnTo>
                  <a:pt x="450358" y="188470"/>
                </a:lnTo>
                <a:lnTo>
                  <a:pt x="484658" y="323368"/>
                </a:lnTo>
                <a:lnTo>
                  <a:pt x="487202" y="338588"/>
                </a:lnTo>
                <a:lnTo>
                  <a:pt x="488897" y="353814"/>
                </a:lnTo>
                <a:lnTo>
                  <a:pt x="490028" y="369045"/>
                </a:lnTo>
                <a:lnTo>
                  <a:pt x="492054" y="384280"/>
                </a:lnTo>
                <a:lnTo>
                  <a:pt x="494676" y="399516"/>
                </a:lnTo>
                <a:lnTo>
                  <a:pt x="497697" y="414753"/>
                </a:lnTo>
                <a:lnTo>
                  <a:pt x="499710" y="429991"/>
                </a:lnTo>
                <a:lnTo>
                  <a:pt x="501053" y="445230"/>
                </a:lnTo>
                <a:lnTo>
                  <a:pt x="501948" y="460469"/>
                </a:lnTo>
                <a:lnTo>
                  <a:pt x="502942" y="487561"/>
                </a:lnTo>
                <a:lnTo>
                  <a:pt x="503207" y="500120"/>
                </a:lnTo>
                <a:lnTo>
                  <a:pt x="502112" y="512302"/>
                </a:lnTo>
                <a:lnTo>
                  <a:pt x="500110" y="524234"/>
                </a:lnTo>
                <a:lnTo>
                  <a:pt x="497503" y="535998"/>
                </a:lnTo>
                <a:lnTo>
                  <a:pt x="494493" y="547652"/>
                </a:lnTo>
                <a:lnTo>
                  <a:pt x="491214" y="559230"/>
                </a:lnTo>
                <a:lnTo>
                  <a:pt x="487756" y="570759"/>
                </a:lnTo>
                <a:lnTo>
                  <a:pt x="480522" y="590342"/>
                </a:lnTo>
                <a:lnTo>
                  <a:pt x="476812" y="599121"/>
                </a:lnTo>
                <a:lnTo>
                  <a:pt x="471795" y="606243"/>
                </a:lnTo>
                <a:lnTo>
                  <a:pt x="459435" y="617543"/>
                </a:lnTo>
                <a:lnTo>
                  <a:pt x="451306" y="622335"/>
                </a:lnTo>
                <a:lnTo>
                  <a:pt x="442069" y="626799"/>
                </a:lnTo>
                <a:lnTo>
                  <a:pt x="432096" y="631045"/>
                </a:lnTo>
                <a:lnTo>
                  <a:pt x="414230" y="639150"/>
                </a:lnTo>
                <a:lnTo>
                  <a:pt x="405904" y="643089"/>
                </a:lnTo>
                <a:lnTo>
                  <a:pt x="396537" y="645715"/>
                </a:lnTo>
                <a:lnTo>
                  <a:pt x="386476" y="647466"/>
                </a:lnTo>
                <a:lnTo>
                  <a:pt x="375953" y="648633"/>
                </a:lnTo>
                <a:lnTo>
                  <a:pt x="365121" y="649411"/>
                </a:lnTo>
                <a:lnTo>
                  <a:pt x="354084" y="649930"/>
                </a:lnTo>
                <a:lnTo>
                  <a:pt x="342909" y="650275"/>
                </a:lnTo>
                <a:lnTo>
                  <a:pt x="331643" y="649236"/>
                </a:lnTo>
                <a:lnTo>
                  <a:pt x="320316" y="647274"/>
                </a:lnTo>
                <a:lnTo>
                  <a:pt x="308949" y="644694"/>
                </a:lnTo>
                <a:lnTo>
                  <a:pt x="297555" y="641706"/>
                </a:lnTo>
                <a:lnTo>
                  <a:pt x="286142" y="638442"/>
                </a:lnTo>
                <a:lnTo>
                  <a:pt x="263285" y="631431"/>
                </a:lnTo>
                <a:lnTo>
                  <a:pt x="240406" y="624081"/>
                </a:lnTo>
                <a:lnTo>
                  <a:pt x="228962" y="619073"/>
                </a:lnTo>
                <a:lnTo>
                  <a:pt x="217516" y="613194"/>
                </a:lnTo>
                <a:lnTo>
                  <a:pt x="206070" y="606735"/>
                </a:lnTo>
                <a:lnTo>
                  <a:pt x="195895" y="599889"/>
                </a:lnTo>
                <a:lnTo>
                  <a:pt x="186567" y="592786"/>
                </a:lnTo>
                <a:lnTo>
                  <a:pt x="177805" y="585510"/>
                </a:lnTo>
                <a:lnTo>
                  <a:pt x="169419" y="578119"/>
                </a:lnTo>
                <a:lnTo>
                  <a:pt x="153317" y="563133"/>
                </a:lnTo>
                <a:lnTo>
                  <a:pt x="137681" y="544620"/>
                </a:lnTo>
                <a:lnTo>
                  <a:pt x="123522" y="524962"/>
                </a:lnTo>
                <a:lnTo>
                  <a:pt x="112990" y="507758"/>
                </a:lnTo>
                <a:lnTo>
                  <a:pt x="107460" y="488259"/>
                </a:lnTo>
                <a:lnTo>
                  <a:pt x="105003" y="468163"/>
                </a:lnTo>
                <a:lnTo>
                  <a:pt x="103911" y="450764"/>
                </a:lnTo>
                <a:lnTo>
                  <a:pt x="106817" y="431178"/>
                </a:lnTo>
                <a:lnTo>
                  <a:pt x="112350" y="411043"/>
                </a:lnTo>
                <a:lnTo>
                  <a:pt x="119048" y="393628"/>
                </a:lnTo>
                <a:lnTo>
                  <a:pt x="129658" y="377421"/>
                </a:lnTo>
                <a:lnTo>
                  <a:pt x="142854" y="361751"/>
                </a:lnTo>
                <a:lnTo>
                  <a:pt x="157199" y="346320"/>
                </a:lnTo>
                <a:lnTo>
                  <a:pt x="165858" y="338649"/>
                </a:lnTo>
                <a:lnTo>
                  <a:pt x="175448" y="330995"/>
                </a:lnTo>
                <a:lnTo>
                  <a:pt x="185657" y="323352"/>
                </a:lnTo>
                <a:lnTo>
                  <a:pt x="195007" y="315718"/>
                </a:lnTo>
                <a:lnTo>
                  <a:pt x="203784" y="308087"/>
                </a:lnTo>
                <a:lnTo>
                  <a:pt x="212180" y="300461"/>
                </a:lnTo>
                <a:lnTo>
                  <a:pt x="220321" y="294106"/>
                </a:lnTo>
                <a:lnTo>
                  <a:pt x="228293" y="288600"/>
                </a:lnTo>
                <a:lnTo>
                  <a:pt x="236152" y="283659"/>
                </a:lnTo>
                <a:lnTo>
                  <a:pt x="245207" y="279095"/>
                </a:lnTo>
                <a:lnTo>
                  <a:pt x="255060" y="274782"/>
                </a:lnTo>
                <a:lnTo>
                  <a:pt x="265445" y="270638"/>
                </a:lnTo>
                <a:lnTo>
                  <a:pt x="274912" y="266604"/>
                </a:lnTo>
                <a:lnTo>
                  <a:pt x="292216" y="258736"/>
                </a:lnTo>
                <a:lnTo>
                  <a:pt x="304994" y="251006"/>
                </a:lnTo>
                <a:lnTo>
                  <a:pt x="319340" y="239514"/>
                </a:lnTo>
                <a:lnTo>
                  <a:pt x="332009" y="22805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SMARTInkAnnotation43"/>
          <p:cNvSpPr/>
          <p:nvPr/>
        </p:nvSpPr>
        <p:spPr>
          <a:xfrm>
            <a:off x="2099152" y="3383279"/>
            <a:ext cx="148786" cy="91438"/>
          </a:xfrm>
          <a:custGeom>
            <a:avLst/>
            <a:gdLst/>
            <a:ahLst/>
            <a:cxnLst/>
            <a:rect l="0" t="0" r="0" b="0"/>
            <a:pathLst>
              <a:path w="148786" h="91438">
                <a:moveTo>
                  <a:pt x="57196" y="34291"/>
                </a:moveTo>
                <a:lnTo>
                  <a:pt x="57196" y="44132"/>
                </a:lnTo>
                <a:lnTo>
                  <a:pt x="58468" y="44661"/>
                </a:lnTo>
                <a:lnTo>
                  <a:pt x="60588" y="45014"/>
                </a:lnTo>
                <a:lnTo>
                  <a:pt x="63274" y="45250"/>
                </a:lnTo>
                <a:lnTo>
                  <a:pt x="65064" y="46677"/>
                </a:lnTo>
                <a:lnTo>
                  <a:pt x="66258" y="48898"/>
                </a:lnTo>
                <a:lnTo>
                  <a:pt x="67053" y="51649"/>
                </a:lnTo>
                <a:lnTo>
                  <a:pt x="67584" y="54753"/>
                </a:lnTo>
                <a:lnTo>
                  <a:pt x="67938" y="58092"/>
                </a:lnTo>
                <a:lnTo>
                  <a:pt x="68505" y="66508"/>
                </a:lnTo>
                <a:lnTo>
                  <a:pt x="68582" y="71046"/>
                </a:lnTo>
                <a:lnTo>
                  <a:pt x="68641" y="85554"/>
                </a:lnTo>
                <a:lnTo>
                  <a:pt x="67370" y="87516"/>
                </a:lnTo>
                <a:lnTo>
                  <a:pt x="65251" y="88824"/>
                </a:lnTo>
                <a:lnTo>
                  <a:pt x="62566" y="89696"/>
                </a:lnTo>
                <a:lnTo>
                  <a:pt x="59504" y="90277"/>
                </a:lnTo>
                <a:lnTo>
                  <a:pt x="56191" y="90665"/>
                </a:lnTo>
                <a:lnTo>
                  <a:pt x="52710" y="90924"/>
                </a:lnTo>
                <a:lnTo>
                  <a:pt x="49117" y="91096"/>
                </a:lnTo>
                <a:lnTo>
                  <a:pt x="41733" y="91287"/>
                </a:lnTo>
                <a:lnTo>
                  <a:pt x="13658" y="91437"/>
                </a:lnTo>
                <a:lnTo>
                  <a:pt x="11634" y="90168"/>
                </a:lnTo>
                <a:lnTo>
                  <a:pt x="9012" y="88052"/>
                </a:lnTo>
                <a:lnTo>
                  <a:pt x="1743" y="81599"/>
                </a:lnTo>
                <a:lnTo>
                  <a:pt x="1146" y="79799"/>
                </a:lnTo>
                <a:lnTo>
                  <a:pt x="749" y="77330"/>
                </a:lnTo>
                <a:lnTo>
                  <a:pt x="483" y="74414"/>
                </a:lnTo>
                <a:lnTo>
                  <a:pt x="307" y="71199"/>
                </a:lnTo>
                <a:lnTo>
                  <a:pt x="110" y="64241"/>
                </a:lnTo>
                <a:lnTo>
                  <a:pt x="0" y="53184"/>
                </a:lnTo>
                <a:lnTo>
                  <a:pt x="1257" y="49426"/>
                </a:lnTo>
                <a:lnTo>
                  <a:pt x="3366" y="45651"/>
                </a:lnTo>
                <a:lnTo>
                  <a:pt x="6045" y="41864"/>
                </a:lnTo>
                <a:lnTo>
                  <a:pt x="10375" y="38069"/>
                </a:lnTo>
                <a:lnTo>
                  <a:pt x="15805" y="34270"/>
                </a:lnTo>
                <a:lnTo>
                  <a:pt x="21970" y="30467"/>
                </a:lnTo>
                <a:lnTo>
                  <a:pt x="28623" y="27931"/>
                </a:lnTo>
                <a:lnTo>
                  <a:pt x="35604" y="26241"/>
                </a:lnTo>
                <a:lnTo>
                  <a:pt x="42801" y="25114"/>
                </a:lnTo>
                <a:lnTo>
                  <a:pt x="50144" y="23093"/>
                </a:lnTo>
                <a:lnTo>
                  <a:pt x="57583" y="20476"/>
                </a:lnTo>
                <a:lnTo>
                  <a:pt x="65086" y="17461"/>
                </a:lnTo>
                <a:lnTo>
                  <a:pt x="83600" y="10724"/>
                </a:lnTo>
                <a:lnTo>
                  <a:pt x="93880" y="7150"/>
                </a:lnTo>
                <a:lnTo>
                  <a:pt x="102005" y="4766"/>
                </a:lnTo>
                <a:lnTo>
                  <a:pt x="108694" y="3178"/>
                </a:lnTo>
                <a:lnTo>
                  <a:pt x="114425" y="2119"/>
                </a:lnTo>
                <a:lnTo>
                  <a:pt x="120790" y="1413"/>
                </a:lnTo>
                <a:lnTo>
                  <a:pt x="127577" y="942"/>
                </a:lnTo>
                <a:lnTo>
                  <a:pt x="148785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SMARTInkAnnotation44"/>
          <p:cNvSpPr/>
          <p:nvPr/>
        </p:nvSpPr>
        <p:spPr>
          <a:xfrm>
            <a:off x="782518" y="4011929"/>
            <a:ext cx="297664" cy="557795"/>
          </a:xfrm>
          <a:custGeom>
            <a:avLst/>
            <a:gdLst/>
            <a:ahLst/>
            <a:cxnLst/>
            <a:rect l="0" t="0" r="0" b="0"/>
            <a:pathLst>
              <a:path w="297664" h="557795">
                <a:moveTo>
                  <a:pt x="297663" y="0"/>
                </a:moveTo>
                <a:lnTo>
                  <a:pt x="252935" y="0"/>
                </a:lnTo>
                <a:lnTo>
                  <a:pt x="246219" y="1270"/>
                </a:lnTo>
                <a:lnTo>
                  <a:pt x="239198" y="3387"/>
                </a:lnTo>
                <a:lnTo>
                  <a:pt x="231973" y="6068"/>
                </a:lnTo>
                <a:lnTo>
                  <a:pt x="225884" y="7856"/>
                </a:lnTo>
                <a:lnTo>
                  <a:pt x="220553" y="9047"/>
                </a:lnTo>
                <a:lnTo>
                  <a:pt x="215727" y="9841"/>
                </a:lnTo>
                <a:lnTo>
                  <a:pt x="208693" y="11641"/>
                </a:lnTo>
                <a:lnTo>
                  <a:pt x="200188" y="14111"/>
                </a:lnTo>
                <a:lnTo>
                  <a:pt x="190701" y="17028"/>
                </a:lnTo>
                <a:lnTo>
                  <a:pt x="183105" y="20241"/>
                </a:lnTo>
                <a:lnTo>
                  <a:pt x="176769" y="23654"/>
                </a:lnTo>
                <a:lnTo>
                  <a:pt x="171273" y="27200"/>
                </a:lnTo>
                <a:lnTo>
                  <a:pt x="165064" y="29563"/>
                </a:lnTo>
                <a:lnTo>
                  <a:pt x="158381" y="31139"/>
                </a:lnTo>
                <a:lnTo>
                  <a:pt x="151382" y="32190"/>
                </a:lnTo>
                <a:lnTo>
                  <a:pt x="144171" y="34159"/>
                </a:lnTo>
                <a:lnTo>
                  <a:pt x="136820" y="36743"/>
                </a:lnTo>
                <a:lnTo>
                  <a:pt x="129376" y="39736"/>
                </a:lnTo>
                <a:lnTo>
                  <a:pt x="121868" y="43001"/>
                </a:lnTo>
                <a:lnTo>
                  <a:pt x="106742" y="50015"/>
                </a:lnTo>
                <a:lnTo>
                  <a:pt x="100419" y="54934"/>
                </a:lnTo>
                <a:lnTo>
                  <a:pt x="94931" y="60752"/>
                </a:lnTo>
                <a:lnTo>
                  <a:pt x="90001" y="67172"/>
                </a:lnTo>
                <a:lnTo>
                  <a:pt x="84170" y="71451"/>
                </a:lnTo>
                <a:lnTo>
                  <a:pt x="77738" y="74304"/>
                </a:lnTo>
                <a:lnTo>
                  <a:pt x="70906" y="76207"/>
                </a:lnTo>
                <a:lnTo>
                  <a:pt x="66352" y="78744"/>
                </a:lnTo>
                <a:lnTo>
                  <a:pt x="63316" y="81706"/>
                </a:lnTo>
                <a:lnTo>
                  <a:pt x="61291" y="84951"/>
                </a:lnTo>
                <a:lnTo>
                  <a:pt x="59042" y="91943"/>
                </a:lnTo>
                <a:lnTo>
                  <a:pt x="57598" y="106780"/>
                </a:lnTo>
                <a:lnTo>
                  <a:pt x="57348" y="118140"/>
                </a:lnTo>
                <a:lnTo>
                  <a:pt x="58585" y="120670"/>
                </a:lnTo>
                <a:lnTo>
                  <a:pt x="60682" y="122357"/>
                </a:lnTo>
                <a:lnTo>
                  <a:pt x="63352" y="123481"/>
                </a:lnTo>
                <a:lnTo>
                  <a:pt x="69710" y="128117"/>
                </a:lnTo>
                <a:lnTo>
                  <a:pt x="78049" y="134412"/>
                </a:lnTo>
                <a:lnTo>
                  <a:pt x="83834" y="137868"/>
                </a:lnTo>
                <a:lnTo>
                  <a:pt x="90235" y="141442"/>
                </a:lnTo>
                <a:lnTo>
                  <a:pt x="97047" y="143825"/>
                </a:lnTo>
                <a:lnTo>
                  <a:pt x="104132" y="145413"/>
                </a:lnTo>
                <a:lnTo>
                  <a:pt x="111399" y="146472"/>
                </a:lnTo>
                <a:lnTo>
                  <a:pt x="118788" y="148448"/>
                </a:lnTo>
                <a:lnTo>
                  <a:pt x="126259" y="151036"/>
                </a:lnTo>
                <a:lnTo>
                  <a:pt x="133783" y="154031"/>
                </a:lnTo>
                <a:lnTo>
                  <a:pt x="141343" y="157297"/>
                </a:lnTo>
                <a:lnTo>
                  <a:pt x="156528" y="164314"/>
                </a:lnTo>
                <a:lnTo>
                  <a:pt x="202264" y="186733"/>
                </a:lnTo>
                <a:lnTo>
                  <a:pt x="208622" y="191798"/>
                </a:lnTo>
                <a:lnTo>
                  <a:pt x="214133" y="197716"/>
                </a:lnTo>
                <a:lnTo>
                  <a:pt x="219079" y="204201"/>
                </a:lnTo>
                <a:lnTo>
                  <a:pt x="224921" y="211064"/>
                </a:lnTo>
                <a:lnTo>
                  <a:pt x="231359" y="218179"/>
                </a:lnTo>
                <a:lnTo>
                  <a:pt x="249184" y="236943"/>
                </a:lnTo>
                <a:lnTo>
                  <a:pt x="253895" y="241782"/>
                </a:lnTo>
                <a:lnTo>
                  <a:pt x="257036" y="247548"/>
                </a:lnTo>
                <a:lnTo>
                  <a:pt x="260526" y="260728"/>
                </a:lnTo>
                <a:lnTo>
                  <a:pt x="262077" y="275053"/>
                </a:lnTo>
                <a:lnTo>
                  <a:pt x="262766" y="291156"/>
                </a:lnTo>
                <a:lnTo>
                  <a:pt x="263072" y="311013"/>
                </a:lnTo>
                <a:lnTo>
                  <a:pt x="261882" y="320372"/>
                </a:lnTo>
                <a:lnTo>
                  <a:pt x="257167" y="337544"/>
                </a:lnTo>
                <a:lnTo>
                  <a:pt x="250832" y="353643"/>
                </a:lnTo>
                <a:lnTo>
                  <a:pt x="242503" y="370535"/>
                </a:lnTo>
                <a:lnTo>
                  <a:pt x="236721" y="380373"/>
                </a:lnTo>
                <a:lnTo>
                  <a:pt x="230322" y="390742"/>
                </a:lnTo>
                <a:lnTo>
                  <a:pt x="223511" y="400195"/>
                </a:lnTo>
                <a:lnTo>
                  <a:pt x="216427" y="409037"/>
                </a:lnTo>
                <a:lnTo>
                  <a:pt x="209160" y="417471"/>
                </a:lnTo>
                <a:lnTo>
                  <a:pt x="201771" y="426904"/>
                </a:lnTo>
                <a:lnTo>
                  <a:pt x="194301" y="437003"/>
                </a:lnTo>
                <a:lnTo>
                  <a:pt x="186777" y="447546"/>
                </a:lnTo>
                <a:lnTo>
                  <a:pt x="179217" y="457114"/>
                </a:lnTo>
                <a:lnTo>
                  <a:pt x="171632" y="466033"/>
                </a:lnTo>
                <a:lnTo>
                  <a:pt x="164032" y="474519"/>
                </a:lnTo>
                <a:lnTo>
                  <a:pt x="148803" y="490721"/>
                </a:lnTo>
                <a:lnTo>
                  <a:pt x="141180" y="498597"/>
                </a:lnTo>
                <a:lnTo>
                  <a:pt x="132282" y="505118"/>
                </a:lnTo>
                <a:lnTo>
                  <a:pt x="122534" y="510736"/>
                </a:lnTo>
                <a:lnTo>
                  <a:pt x="38301" y="552388"/>
                </a:lnTo>
                <a:lnTo>
                  <a:pt x="31895" y="554948"/>
                </a:lnTo>
                <a:lnTo>
                  <a:pt x="26351" y="556656"/>
                </a:lnTo>
                <a:lnTo>
                  <a:pt x="21384" y="557794"/>
                </a:lnTo>
                <a:lnTo>
                  <a:pt x="16800" y="557283"/>
                </a:lnTo>
                <a:lnTo>
                  <a:pt x="12472" y="555672"/>
                </a:lnTo>
                <a:lnTo>
                  <a:pt x="8315" y="553328"/>
                </a:lnTo>
                <a:lnTo>
                  <a:pt x="5543" y="550496"/>
                </a:lnTo>
                <a:lnTo>
                  <a:pt x="3695" y="547337"/>
                </a:lnTo>
                <a:lnTo>
                  <a:pt x="1642" y="540441"/>
                </a:lnTo>
                <a:lnTo>
                  <a:pt x="0" y="5257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SMARTInkAnnotation45"/>
          <p:cNvSpPr/>
          <p:nvPr/>
        </p:nvSpPr>
        <p:spPr>
          <a:xfrm>
            <a:off x="1176622" y="4274820"/>
            <a:ext cx="143966" cy="227914"/>
          </a:xfrm>
          <a:custGeom>
            <a:avLst/>
            <a:gdLst/>
            <a:ahLst/>
            <a:cxnLst/>
            <a:rect l="0" t="0" r="0" b="0"/>
            <a:pathLst>
              <a:path w="143966" h="227914">
                <a:moveTo>
                  <a:pt x="6596" y="34289"/>
                </a:moveTo>
                <a:lnTo>
                  <a:pt x="519" y="46425"/>
                </a:lnTo>
                <a:lnTo>
                  <a:pt x="0" y="50000"/>
                </a:lnTo>
                <a:lnTo>
                  <a:pt x="927" y="52383"/>
                </a:lnTo>
                <a:lnTo>
                  <a:pt x="2817" y="53971"/>
                </a:lnTo>
                <a:lnTo>
                  <a:pt x="4077" y="57570"/>
                </a:lnTo>
                <a:lnTo>
                  <a:pt x="4916" y="62510"/>
                </a:lnTo>
                <a:lnTo>
                  <a:pt x="5476" y="68343"/>
                </a:lnTo>
                <a:lnTo>
                  <a:pt x="5850" y="74772"/>
                </a:lnTo>
                <a:lnTo>
                  <a:pt x="6264" y="88688"/>
                </a:lnTo>
                <a:lnTo>
                  <a:pt x="6567" y="133443"/>
                </a:lnTo>
                <a:lnTo>
                  <a:pt x="7849" y="141031"/>
                </a:lnTo>
                <a:lnTo>
                  <a:pt x="9975" y="148631"/>
                </a:lnTo>
                <a:lnTo>
                  <a:pt x="12665" y="156237"/>
                </a:lnTo>
                <a:lnTo>
                  <a:pt x="15731" y="163848"/>
                </a:lnTo>
                <a:lnTo>
                  <a:pt x="19046" y="171462"/>
                </a:lnTo>
                <a:lnTo>
                  <a:pt x="22529" y="179077"/>
                </a:lnTo>
                <a:lnTo>
                  <a:pt x="26122" y="185425"/>
                </a:lnTo>
                <a:lnTo>
                  <a:pt x="29790" y="190926"/>
                </a:lnTo>
                <a:lnTo>
                  <a:pt x="33507" y="195864"/>
                </a:lnTo>
                <a:lnTo>
                  <a:pt x="37258" y="200426"/>
                </a:lnTo>
                <a:lnTo>
                  <a:pt x="41030" y="204737"/>
                </a:lnTo>
                <a:lnTo>
                  <a:pt x="44817" y="208881"/>
                </a:lnTo>
                <a:lnTo>
                  <a:pt x="52417" y="216872"/>
                </a:lnTo>
                <a:lnTo>
                  <a:pt x="56224" y="220781"/>
                </a:lnTo>
                <a:lnTo>
                  <a:pt x="60035" y="223387"/>
                </a:lnTo>
                <a:lnTo>
                  <a:pt x="63847" y="225125"/>
                </a:lnTo>
                <a:lnTo>
                  <a:pt x="67660" y="226283"/>
                </a:lnTo>
                <a:lnTo>
                  <a:pt x="72747" y="227055"/>
                </a:lnTo>
                <a:lnTo>
                  <a:pt x="78682" y="227570"/>
                </a:lnTo>
                <a:lnTo>
                  <a:pt x="85183" y="227913"/>
                </a:lnTo>
                <a:lnTo>
                  <a:pt x="90789" y="226872"/>
                </a:lnTo>
                <a:lnTo>
                  <a:pt x="95798" y="224908"/>
                </a:lnTo>
                <a:lnTo>
                  <a:pt x="100410" y="222328"/>
                </a:lnTo>
                <a:lnTo>
                  <a:pt x="104757" y="219339"/>
                </a:lnTo>
                <a:lnTo>
                  <a:pt x="108926" y="216076"/>
                </a:lnTo>
                <a:lnTo>
                  <a:pt x="112978" y="212630"/>
                </a:lnTo>
                <a:lnTo>
                  <a:pt x="116952" y="207793"/>
                </a:lnTo>
                <a:lnTo>
                  <a:pt x="120873" y="202029"/>
                </a:lnTo>
                <a:lnTo>
                  <a:pt x="124759" y="195646"/>
                </a:lnTo>
                <a:lnTo>
                  <a:pt x="127349" y="190120"/>
                </a:lnTo>
                <a:lnTo>
                  <a:pt x="129076" y="185167"/>
                </a:lnTo>
                <a:lnTo>
                  <a:pt x="130228" y="180594"/>
                </a:lnTo>
                <a:lnTo>
                  <a:pt x="132267" y="175006"/>
                </a:lnTo>
                <a:lnTo>
                  <a:pt x="134899" y="168740"/>
                </a:lnTo>
                <a:lnTo>
                  <a:pt x="137926" y="162023"/>
                </a:lnTo>
                <a:lnTo>
                  <a:pt x="139944" y="155006"/>
                </a:lnTo>
                <a:lnTo>
                  <a:pt x="141289" y="147787"/>
                </a:lnTo>
                <a:lnTo>
                  <a:pt x="142186" y="140434"/>
                </a:lnTo>
                <a:lnTo>
                  <a:pt x="142783" y="132993"/>
                </a:lnTo>
                <a:lnTo>
                  <a:pt x="143182" y="125492"/>
                </a:lnTo>
                <a:lnTo>
                  <a:pt x="143625" y="110384"/>
                </a:lnTo>
                <a:lnTo>
                  <a:pt x="143948" y="64760"/>
                </a:lnTo>
                <a:lnTo>
                  <a:pt x="143965" y="49525"/>
                </a:lnTo>
                <a:lnTo>
                  <a:pt x="142698" y="43176"/>
                </a:lnTo>
                <a:lnTo>
                  <a:pt x="140581" y="37674"/>
                </a:lnTo>
                <a:lnTo>
                  <a:pt x="137897" y="32736"/>
                </a:lnTo>
                <a:lnTo>
                  <a:pt x="134837" y="28174"/>
                </a:lnTo>
                <a:lnTo>
                  <a:pt x="131524" y="23862"/>
                </a:lnTo>
                <a:lnTo>
                  <a:pt x="123145" y="13886"/>
                </a:lnTo>
                <a:lnTo>
                  <a:pt x="121185" y="11797"/>
                </a:lnTo>
                <a:lnTo>
                  <a:pt x="10963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SMARTInkAnnotation46"/>
          <p:cNvSpPr/>
          <p:nvPr/>
        </p:nvSpPr>
        <p:spPr>
          <a:xfrm>
            <a:off x="1423639" y="4297679"/>
            <a:ext cx="34346" cy="171451"/>
          </a:xfrm>
          <a:custGeom>
            <a:avLst/>
            <a:gdLst/>
            <a:ahLst/>
            <a:cxnLst/>
            <a:rect l="0" t="0" r="0" b="0"/>
            <a:pathLst>
              <a:path w="34346" h="171451">
                <a:moveTo>
                  <a:pt x="0" y="0"/>
                </a:moveTo>
                <a:lnTo>
                  <a:pt x="0" y="44325"/>
                </a:lnTo>
                <a:lnTo>
                  <a:pt x="1272" y="51140"/>
                </a:lnTo>
                <a:lnTo>
                  <a:pt x="3392" y="58224"/>
                </a:lnTo>
                <a:lnTo>
                  <a:pt x="6077" y="65486"/>
                </a:lnTo>
                <a:lnTo>
                  <a:pt x="7868" y="72868"/>
                </a:lnTo>
                <a:lnTo>
                  <a:pt x="9061" y="80328"/>
                </a:lnTo>
                <a:lnTo>
                  <a:pt x="9857" y="87842"/>
                </a:lnTo>
                <a:lnTo>
                  <a:pt x="10387" y="95392"/>
                </a:lnTo>
                <a:lnTo>
                  <a:pt x="10741" y="102965"/>
                </a:lnTo>
                <a:lnTo>
                  <a:pt x="10977" y="110553"/>
                </a:lnTo>
                <a:lnTo>
                  <a:pt x="12406" y="116882"/>
                </a:lnTo>
                <a:lnTo>
                  <a:pt x="14631" y="122372"/>
                </a:lnTo>
                <a:lnTo>
                  <a:pt x="17386" y="127301"/>
                </a:lnTo>
                <a:lnTo>
                  <a:pt x="19223" y="133128"/>
                </a:lnTo>
                <a:lnTo>
                  <a:pt x="20448" y="139552"/>
                </a:lnTo>
                <a:lnTo>
                  <a:pt x="21264" y="146375"/>
                </a:lnTo>
                <a:lnTo>
                  <a:pt x="23081" y="152193"/>
                </a:lnTo>
                <a:lnTo>
                  <a:pt x="25563" y="157342"/>
                </a:lnTo>
                <a:lnTo>
                  <a:pt x="34345" y="1714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1400742" y="4194810"/>
            <a:ext cx="3393" cy="1"/>
          </a:xfrm>
          <a:custGeom>
            <a:avLst/>
            <a:gdLst/>
            <a:ahLst/>
            <a:cxnLst/>
            <a:rect l="0" t="0" r="0" b="0"/>
            <a:pathLst>
              <a:path w="3393" h="1">
                <a:moveTo>
                  <a:pt x="0" y="0"/>
                </a:moveTo>
                <a:lnTo>
                  <a:pt x="3392" y="0"/>
                </a:lnTo>
                <a:close/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SMARTInkAnnotation48"/>
          <p:cNvSpPr/>
          <p:nvPr/>
        </p:nvSpPr>
        <p:spPr>
          <a:xfrm>
            <a:off x="1561208" y="4069079"/>
            <a:ext cx="833240" cy="397735"/>
          </a:xfrm>
          <a:custGeom>
            <a:avLst/>
            <a:gdLst/>
            <a:ahLst/>
            <a:cxnLst/>
            <a:rect l="0" t="0" r="0" b="0"/>
            <a:pathLst>
              <a:path w="833240" h="397735">
                <a:moveTo>
                  <a:pt x="79954" y="182881"/>
                </a:moveTo>
                <a:lnTo>
                  <a:pt x="73876" y="182881"/>
                </a:lnTo>
                <a:lnTo>
                  <a:pt x="72086" y="184150"/>
                </a:lnTo>
                <a:lnTo>
                  <a:pt x="70893" y="186267"/>
                </a:lnTo>
                <a:lnTo>
                  <a:pt x="70097" y="188949"/>
                </a:lnTo>
                <a:lnTo>
                  <a:pt x="68294" y="190736"/>
                </a:lnTo>
                <a:lnTo>
                  <a:pt x="65820" y="191927"/>
                </a:lnTo>
                <a:lnTo>
                  <a:pt x="62899" y="192722"/>
                </a:lnTo>
                <a:lnTo>
                  <a:pt x="56261" y="196991"/>
                </a:lnTo>
                <a:lnTo>
                  <a:pt x="45373" y="206534"/>
                </a:lnTo>
                <a:lnTo>
                  <a:pt x="41635" y="210080"/>
                </a:lnTo>
                <a:lnTo>
                  <a:pt x="34090" y="220792"/>
                </a:lnTo>
                <a:lnTo>
                  <a:pt x="27768" y="232750"/>
                </a:lnTo>
                <a:lnTo>
                  <a:pt x="24959" y="242298"/>
                </a:lnTo>
                <a:lnTo>
                  <a:pt x="20318" y="254162"/>
                </a:lnTo>
                <a:lnTo>
                  <a:pt x="17300" y="260881"/>
                </a:lnTo>
                <a:lnTo>
                  <a:pt x="10553" y="275120"/>
                </a:lnTo>
                <a:lnTo>
                  <a:pt x="6973" y="282474"/>
                </a:lnTo>
                <a:lnTo>
                  <a:pt x="4587" y="289916"/>
                </a:lnTo>
                <a:lnTo>
                  <a:pt x="2996" y="297418"/>
                </a:lnTo>
                <a:lnTo>
                  <a:pt x="1935" y="304959"/>
                </a:lnTo>
                <a:lnTo>
                  <a:pt x="1228" y="312526"/>
                </a:lnTo>
                <a:lnTo>
                  <a:pt x="757" y="320111"/>
                </a:lnTo>
                <a:lnTo>
                  <a:pt x="233" y="335312"/>
                </a:lnTo>
                <a:lnTo>
                  <a:pt x="0" y="350534"/>
                </a:lnTo>
                <a:lnTo>
                  <a:pt x="1210" y="356880"/>
                </a:lnTo>
                <a:lnTo>
                  <a:pt x="5947" y="367317"/>
                </a:lnTo>
                <a:lnTo>
                  <a:pt x="12292" y="376189"/>
                </a:lnTo>
                <a:lnTo>
                  <a:pt x="23016" y="388324"/>
                </a:lnTo>
                <a:lnTo>
                  <a:pt x="26731" y="392233"/>
                </a:lnTo>
                <a:lnTo>
                  <a:pt x="30479" y="394839"/>
                </a:lnTo>
                <a:lnTo>
                  <a:pt x="38036" y="397734"/>
                </a:lnTo>
                <a:lnTo>
                  <a:pt x="41832" y="397236"/>
                </a:lnTo>
                <a:lnTo>
                  <a:pt x="45635" y="395635"/>
                </a:lnTo>
                <a:lnTo>
                  <a:pt x="49442" y="393297"/>
                </a:lnTo>
                <a:lnTo>
                  <a:pt x="60457" y="390699"/>
                </a:lnTo>
                <a:lnTo>
                  <a:pt x="66956" y="390006"/>
                </a:lnTo>
                <a:lnTo>
                  <a:pt x="72561" y="387004"/>
                </a:lnTo>
                <a:lnTo>
                  <a:pt x="87798" y="371914"/>
                </a:lnTo>
                <a:lnTo>
                  <a:pt x="100825" y="362992"/>
                </a:lnTo>
                <a:lnTo>
                  <a:pt x="115095" y="351406"/>
                </a:lnTo>
                <a:lnTo>
                  <a:pt x="122463" y="344761"/>
                </a:lnTo>
                <a:lnTo>
                  <a:pt x="128646" y="337791"/>
                </a:lnTo>
                <a:lnTo>
                  <a:pt x="134041" y="330604"/>
                </a:lnTo>
                <a:lnTo>
                  <a:pt x="138909" y="323273"/>
                </a:lnTo>
                <a:lnTo>
                  <a:pt x="143426" y="315846"/>
                </a:lnTo>
                <a:lnTo>
                  <a:pt x="147710" y="308354"/>
                </a:lnTo>
                <a:lnTo>
                  <a:pt x="155862" y="293257"/>
                </a:lnTo>
                <a:lnTo>
                  <a:pt x="163725" y="278080"/>
                </a:lnTo>
                <a:lnTo>
                  <a:pt x="171461" y="266255"/>
                </a:lnTo>
                <a:lnTo>
                  <a:pt x="175304" y="261323"/>
                </a:lnTo>
                <a:lnTo>
                  <a:pt x="177866" y="255496"/>
                </a:lnTo>
                <a:lnTo>
                  <a:pt x="179575" y="249070"/>
                </a:lnTo>
                <a:lnTo>
                  <a:pt x="180714" y="242247"/>
                </a:lnTo>
                <a:lnTo>
                  <a:pt x="181979" y="231279"/>
                </a:lnTo>
                <a:lnTo>
                  <a:pt x="182316" y="226576"/>
                </a:lnTo>
                <a:lnTo>
                  <a:pt x="181269" y="223441"/>
                </a:lnTo>
                <a:lnTo>
                  <a:pt x="179299" y="221351"/>
                </a:lnTo>
                <a:lnTo>
                  <a:pt x="176714" y="219957"/>
                </a:lnTo>
                <a:lnTo>
                  <a:pt x="174990" y="217758"/>
                </a:lnTo>
                <a:lnTo>
                  <a:pt x="173841" y="215023"/>
                </a:lnTo>
                <a:lnTo>
                  <a:pt x="171677" y="206284"/>
                </a:lnTo>
                <a:lnTo>
                  <a:pt x="171560" y="218246"/>
                </a:lnTo>
                <a:lnTo>
                  <a:pt x="171543" y="283733"/>
                </a:lnTo>
                <a:lnTo>
                  <a:pt x="172815" y="290756"/>
                </a:lnTo>
                <a:lnTo>
                  <a:pt x="174935" y="297977"/>
                </a:lnTo>
                <a:lnTo>
                  <a:pt x="177620" y="305332"/>
                </a:lnTo>
                <a:lnTo>
                  <a:pt x="183996" y="316890"/>
                </a:lnTo>
                <a:lnTo>
                  <a:pt x="191070" y="326260"/>
                </a:lnTo>
                <a:lnTo>
                  <a:pt x="202204" y="338675"/>
                </a:lnTo>
                <a:lnTo>
                  <a:pt x="209763" y="346526"/>
                </a:lnTo>
                <a:lnTo>
                  <a:pt x="213560" y="349128"/>
                </a:lnTo>
                <a:lnTo>
                  <a:pt x="221170" y="352018"/>
                </a:lnTo>
                <a:lnTo>
                  <a:pt x="232607" y="353646"/>
                </a:lnTo>
                <a:lnTo>
                  <a:pt x="250130" y="354127"/>
                </a:lnTo>
                <a:lnTo>
                  <a:pt x="255736" y="352925"/>
                </a:lnTo>
                <a:lnTo>
                  <a:pt x="277265" y="341870"/>
                </a:lnTo>
                <a:lnTo>
                  <a:pt x="294880" y="331165"/>
                </a:lnTo>
                <a:lnTo>
                  <a:pt x="299562" y="327457"/>
                </a:lnTo>
                <a:lnTo>
                  <a:pt x="308156" y="316563"/>
                </a:lnTo>
                <a:lnTo>
                  <a:pt x="312229" y="310102"/>
                </a:lnTo>
                <a:lnTo>
                  <a:pt x="316216" y="303255"/>
                </a:lnTo>
                <a:lnTo>
                  <a:pt x="324038" y="288873"/>
                </a:lnTo>
                <a:lnTo>
                  <a:pt x="339425" y="258945"/>
                </a:lnTo>
                <a:lnTo>
                  <a:pt x="358532" y="220963"/>
                </a:lnTo>
                <a:lnTo>
                  <a:pt x="362775" y="209119"/>
                </a:lnTo>
                <a:lnTo>
                  <a:pt x="365932" y="198352"/>
                </a:lnTo>
                <a:lnTo>
                  <a:pt x="368555" y="191925"/>
                </a:lnTo>
                <a:lnTo>
                  <a:pt x="371576" y="185100"/>
                </a:lnTo>
                <a:lnTo>
                  <a:pt x="374932" y="174130"/>
                </a:lnTo>
                <a:lnTo>
                  <a:pt x="376424" y="165022"/>
                </a:lnTo>
                <a:lnTo>
                  <a:pt x="377263" y="152754"/>
                </a:lnTo>
                <a:lnTo>
                  <a:pt x="377613" y="137363"/>
                </a:lnTo>
                <a:lnTo>
                  <a:pt x="371538" y="143288"/>
                </a:lnTo>
                <a:lnTo>
                  <a:pt x="369748" y="146326"/>
                </a:lnTo>
                <a:lnTo>
                  <a:pt x="367760" y="153087"/>
                </a:lnTo>
                <a:lnTo>
                  <a:pt x="366876" y="163712"/>
                </a:lnTo>
                <a:lnTo>
                  <a:pt x="366640" y="170102"/>
                </a:lnTo>
                <a:lnTo>
                  <a:pt x="367755" y="175632"/>
                </a:lnTo>
                <a:lnTo>
                  <a:pt x="372386" y="185162"/>
                </a:lnTo>
                <a:lnTo>
                  <a:pt x="375292" y="197018"/>
                </a:lnTo>
                <a:lnTo>
                  <a:pt x="376067" y="203736"/>
                </a:lnTo>
                <a:lnTo>
                  <a:pt x="376584" y="210754"/>
                </a:lnTo>
                <a:lnTo>
                  <a:pt x="376928" y="217973"/>
                </a:lnTo>
                <a:lnTo>
                  <a:pt x="377311" y="232767"/>
                </a:lnTo>
                <a:lnTo>
                  <a:pt x="377577" y="270558"/>
                </a:lnTo>
                <a:lnTo>
                  <a:pt x="378862" y="278162"/>
                </a:lnTo>
                <a:lnTo>
                  <a:pt x="380992" y="285772"/>
                </a:lnTo>
                <a:lnTo>
                  <a:pt x="383683" y="293384"/>
                </a:lnTo>
                <a:lnTo>
                  <a:pt x="386673" y="305230"/>
                </a:lnTo>
                <a:lnTo>
                  <a:pt x="387471" y="310167"/>
                </a:lnTo>
                <a:lnTo>
                  <a:pt x="391749" y="319039"/>
                </a:lnTo>
                <a:lnTo>
                  <a:pt x="394671" y="323183"/>
                </a:lnTo>
                <a:lnTo>
                  <a:pt x="397917" y="331174"/>
                </a:lnTo>
                <a:lnTo>
                  <a:pt x="398783" y="335083"/>
                </a:lnTo>
                <a:lnTo>
                  <a:pt x="403137" y="342812"/>
                </a:lnTo>
                <a:lnTo>
                  <a:pt x="406079" y="346652"/>
                </a:lnTo>
                <a:lnTo>
                  <a:pt x="409312" y="349211"/>
                </a:lnTo>
                <a:lnTo>
                  <a:pt x="412740" y="350918"/>
                </a:lnTo>
                <a:lnTo>
                  <a:pt x="422787" y="354131"/>
                </a:lnTo>
                <a:lnTo>
                  <a:pt x="423226" y="348203"/>
                </a:lnTo>
                <a:lnTo>
                  <a:pt x="423357" y="338404"/>
                </a:lnTo>
                <a:lnTo>
                  <a:pt x="423410" y="298715"/>
                </a:lnTo>
                <a:lnTo>
                  <a:pt x="422138" y="291854"/>
                </a:lnTo>
                <a:lnTo>
                  <a:pt x="420019" y="284739"/>
                </a:lnTo>
                <a:lnTo>
                  <a:pt x="417333" y="277456"/>
                </a:lnTo>
                <a:lnTo>
                  <a:pt x="414350" y="265977"/>
                </a:lnTo>
                <a:lnTo>
                  <a:pt x="413554" y="261138"/>
                </a:lnTo>
                <a:lnTo>
                  <a:pt x="409278" y="252375"/>
                </a:lnTo>
                <a:lnTo>
                  <a:pt x="401865" y="242977"/>
                </a:lnTo>
                <a:lnTo>
                  <a:pt x="396327" y="236915"/>
                </a:lnTo>
                <a:lnTo>
                  <a:pt x="385932" y="224675"/>
                </a:lnTo>
                <a:lnTo>
                  <a:pt x="381313" y="215003"/>
                </a:lnTo>
                <a:lnTo>
                  <a:pt x="375867" y="206470"/>
                </a:lnTo>
                <a:lnTo>
                  <a:pt x="372634" y="202417"/>
                </a:lnTo>
                <a:lnTo>
                  <a:pt x="369207" y="199715"/>
                </a:lnTo>
                <a:lnTo>
                  <a:pt x="365650" y="197914"/>
                </a:lnTo>
                <a:lnTo>
                  <a:pt x="358306" y="195912"/>
                </a:lnTo>
                <a:lnTo>
                  <a:pt x="350801" y="195022"/>
                </a:lnTo>
                <a:lnTo>
                  <a:pt x="347019" y="196055"/>
                </a:lnTo>
                <a:lnTo>
                  <a:pt x="334075" y="204214"/>
                </a:lnTo>
                <a:lnTo>
                  <a:pt x="326413" y="211356"/>
                </a:lnTo>
                <a:lnTo>
                  <a:pt x="319666" y="221360"/>
                </a:lnTo>
                <a:lnTo>
                  <a:pt x="313699" y="233002"/>
                </a:lnTo>
                <a:lnTo>
                  <a:pt x="311047" y="242410"/>
                </a:lnTo>
                <a:lnTo>
                  <a:pt x="306476" y="254212"/>
                </a:lnTo>
                <a:lnTo>
                  <a:pt x="303477" y="260914"/>
                </a:lnTo>
                <a:lnTo>
                  <a:pt x="300144" y="271749"/>
                </a:lnTo>
                <a:lnTo>
                  <a:pt x="298662" y="282068"/>
                </a:lnTo>
                <a:lnTo>
                  <a:pt x="298267" y="288375"/>
                </a:lnTo>
                <a:lnTo>
                  <a:pt x="298004" y="295120"/>
                </a:lnTo>
                <a:lnTo>
                  <a:pt x="299100" y="300887"/>
                </a:lnTo>
                <a:lnTo>
                  <a:pt x="305449" y="315071"/>
                </a:lnTo>
                <a:lnTo>
                  <a:pt x="307380" y="323335"/>
                </a:lnTo>
                <a:lnTo>
                  <a:pt x="311631" y="331241"/>
                </a:lnTo>
                <a:lnTo>
                  <a:pt x="314545" y="335128"/>
                </a:lnTo>
                <a:lnTo>
                  <a:pt x="324568" y="342833"/>
                </a:lnTo>
                <a:lnTo>
                  <a:pt x="336231" y="349220"/>
                </a:lnTo>
                <a:lnTo>
                  <a:pt x="345655" y="352059"/>
                </a:lnTo>
                <a:lnTo>
                  <a:pt x="371209" y="353882"/>
                </a:lnTo>
                <a:lnTo>
                  <a:pt x="385794" y="354131"/>
                </a:lnTo>
                <a:lnTo>
                  <a:pt x="400756" y="350855"/>
                </a:lnTo>
                <a:lnTo>
                  <a:pt x="423483" y="341871"/>
                </a:lnTo>
                <a:lnTo>
                  <a:pt x="446330" y="331165"/>
                </a:lnTo>
                <a:lnTo>
                  <a:pt x="462855" y="322445"/>
                </a:lnTo>
                <a:lnTo>
                  <a:pt x="492341" y="304525"/>
                </a:lnTo>
                <a:lnTo>
                  <a:pt x="509594" y="294942"/>
                </a:lnTo>
                <a:lnTo>
                  <a:pt x="522350" y="283062"/>
                </a:lnTo>
                <a:lnTo>
                  <a:pt x="527532" y="276338"/>
                </a:lnTo>
                <a:lnTo>
                  <a:pt x="533531" y="269316"/>
                </a:lnTo>
                <a:lnTo>
                  <a:pt x="540075" y="262094"/>
                </a:lnTo>
                <a:lnTo>
                  <a:pt x="546981" y="254739"/>
                </a:lnTo>
                <a:lnTo>
                  <a:pt x="552858" y="247296"/>
                </a:lnTo>
                <a:lnTo>
                  <a:pt x="558048" y="239795"/>
                </a:lnTo>
                <a:lnTo>
                  <a:pt x="562779" y="232253"/>
                </a:lnTo>
                <a:lnTo>
                  <a:pt x="571429" y="220487"/>
                </a:lnTo>
                <a:lnTo>
                  <a:pt x="575517" y="215571"/>
                </a:lnTo>
                <a:lnTo>
                  <a:pt x="578242" y="209755"/>
                </a:lnTo>
                <a:lnTo>
                  <a:pt x="580058" y="203336"/>
                </a:lnTo>
                <a:lnTo>
                  <a:pt x="581269" y="196518"/>
                </a:lnTo>
                <a:lnTo>
                  <a:pt x="586007" y="185555"/>
                </a:lnTo>
                <a:lnTo>
                  <a:pt x="591081" y="176449"/>
                </a:lnTo>
                <a:lnTo>
                  <a:pt x="593336" y="168169"/>
                </a:lnTo>
                <a:lnTo>
                  <a:pt x="592665" y="162913"/>
                </a:lnTo>
                <a:lnTo>
                  <a:pt x="590946" y="156869"/>
                </a:lnTo>
                <a:lnTo>
                  <a:pt x="584116" y="138314"/>
                </a:lnTo>
                <a:lnTo>
                  <a:pt x="582703" y="137929"/>
                </a:lnTo>
                <a:lnTo>
                  <a:pt x="556791" y="137190"/>
                </a:lnTo>
                <a:lnTo>
                  <a:pt x="553037" y="138450"/>
                </a:lnTo>
                <a:lnTo>
                  <a:pt x="545474" y="143237"/>
                </a:lnTo>
                <a:lnTo>
                  <a:pt x="534065" y="153072"/>
                </a:lnTo>
                <a:lnTo>
                  <a:pt x="531526" y="156658"/>
                </a:lnTo>
                <a:lnTo>
                  <a:pt x="521040" y="181387"/>
                </a:lnTo>
                <a:lnTo>
                  <a:pt x="519027" y="188235"/>
                </a:lnTo>
                <a:lnTo>
                  <a:pt x="517684" y="195340"/>
                </a:lnTo>
                <a:lnTo>
                  <a:pt x="516790" y="202617"/>
                </a:lnTo>
                <a:lnTo>
                  <a:pt x="515795" y="214089"/>
                </a:lnTo>
                <a:lnTo>
                  <a:pt x="515530" y="218926"/>
                </a:lnTo>
                <a:lnTo>
                  <a:pt x="518628" y="231074"/>
                </a:lnTo>
                <a:lnTo>
                  <a:pt x="521235" y="237870"/>
                </a:lnTo>
                <a:lnTo>
                  <a:pt x="524131" y="248807"/>
                </a:lnTo>
                <a:lnTo>
                  <a:pt x="524904" y="253502"/>
                </a:lnTo>
                <a:lnTo>
                  <a:pt x="529154" y="262104"/>
                </a:lnTo>
                <a:lnTo>
                  <a:pt x="538699" y="274087"/>
                </a:lnTo>
                <a:lnTo>
                  <a:pt x="542248" y="277976"/>
                </a:lnTo>
                <a:lnTo>
                  <a:pt x="559398" y="289515"/>
                </a:lnTo>
                <a:lnTo>
                  <a:pt x="569927" y="293773"/>
                </a:lnTo>
                <a:lnTo>
                  <a:pt x="581390" y="295666"/>
                </a:lnTo>
                <a:lnTo>
                  <a:pt x="599205" y="296508"/>
                </a:lnTo>
                <a:lnTo>
                  <a:pt x="616452" y="293495"/>
                </a:lnTo>
                <a:lnTo>
                  <a:pt x="654331" y="281212"/>
                </a:lnTo>
                <a:lnTo>
                  <a:pt x="672754" y="273996"/>
                </a:lnTo>
                <a:lnTo>
                  <a:pt x="690694" y="266557"/>
                </a:lnTo>
                <a:lnTo>
                  <a:pt x="711389" y="259016"/>
                </a:lnTo>
                <a:lnTo>
                  <a:pt x="729914" y="248046"/>
                </a:lnTo>
                <a:lnTo>
                  <a:pt x="738416" y="241564"/>
                </a:lnTo>
                <a:lnTo>
                  <a:pt x="746629" y="234703"/>
                </a:lnTo>
                <a:lnTo>
                  <a:pt x="754648" y="227589"/>
                </a:lnTo>
                <a:lnTo>
                  <a:pt x="770342" y="212911"/>
                </a:lnTo>
                <a:lnTo>
                  <a:pt x="802724" y="181269"/>
                </a:lnTo>
                <a:lnTo>
                  <a:pt x="807310" y="174186"/>
                </a:lnTo>
                <a:lnTo>
                  <a:pt x="811638" y="165654"/>
                </a:lnTo>
                <a:lnTo>
                  <a:pt x="815796" y="156156"/>
                </a:lnTo>
                <a:lnTo>
                  <a:pt x="823808" y="138830"/>
                </a:lnTo>
                <a:lnTo>
                  <a:pt x="827726" y="130653"/>
                </a:lnTo>
                <a:lnTo>
                  <a:pt x="830337" y="123932"/>
                </a:lnTo>
                <a:lnTo>
                  <a:pt x="833239" y="113078"/>
                </a:lnTo>
                <a:lnTo>
                  <a:pt x="832741" y="107135"/>
                </a:lnTo>
                <a:lnTo>
                  <a:pt x="831137" y="100634"/>
                </a:lnTo>
                <a:lnTo>
                  <a:pt x="828795" y="93759"/>
                </a:lnTo>
                <a:lnTo>
                  <a:pt x="827234" y="86636"/>
                </a:lnTo>
                <a:lnTo>
                  <a:pt x="826193" y="79348"/>
                </a:lnTo>
                <a:lnTo>
                  <a:pt x="825499" y="71949"/>
                </a:lnTo>
                <a:lnTo>
                  <a:pt x="823765" y="65746"/>
                </a:lnTo>
                <a:lnTo>
                  <a:pt x="818445" y="55468"/>
                </a:lnTo>
                <a:lnTo>
                  <a:pt x="811841" y="46666"/>
                </a:lnTo>
                <a:lnTo>
                  <a:pt x="800971" y="34571"/>
                </a:lnTo>
                <a:lnTo>
                  <a:pt x="789694" y="22944"/>
                </a:lnTo>
                <a:lnTo>
                  <a:pt x="769126" y="2263"/>
                </a:lnTo>
                <a:lnTo>
                  <a:pt x="767102" y="1509"/>
                </a:lnTo>
                <a:lnTo>
                  <a:pt x="760719" y="447"/>
                </a:lnTo>
                <a:lnTo>
                  <a:pt x="766869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SMARTInkAnnotation49"/>
          <p:cNvSpPr/>
          <p:nvPr/>
        </p:nvSpPr>
        <p:spPr>
          <a:xfrm>
            <a:off x="1735025" y="3897629"/>
            <a:ext cx="283941" cy="205742"/>
          </a:xfrm>
          <a:custGeom>
            <a:avLst/>
            <a:gdLst/>
            <a:ahLst/>
            <a:cxnLst/>
            <a:rect l="0" t="0" r="0" b="0"/>
            <a:pathLst>
              <a:path w="283941" h="205742">
                <a:moveTo>
                  <a:pt x="20623" y="205741"/>
                </a:moveTo>
                <a:lnTo>
                  <a:pt x="20623" y="178541"/>
                </a:lnTo>
                <a:lnTo>
                  <a:pt x="21895" y="174908"/>
                </a:lnTo>
                <a:lnTo>
                  <a:pt x="24015" y="171215"/>
                </a:lnTo>
                <a:lnTo>
                  <a:pt x="26700" y="167484"/>
                </a:lnTo>
                <a:lnTo>
                  <a:pt x="29763" y="164996"/>
                </a:lnTo>
                <a:lnTo>
                  <a:pt x="33076" y="163337"/>
                </a:lnTo>
                <a:lnTo>
                  <a:pt x="36557" y="162232"/>
                </a:lnTo>
                <a:lnTo>
                  <a:pt x="43818" y="157616"/>
                </a:lnTo>
                <a:lnTo>
                  <a:pt x="51284" y="151332"/>
                </a:lnTo>
                <a:lnTo>
                  <a:pt x="55057" y="147878"/>
                </a:lnTo>
                <a:lnTo>
                  <a:pt x="58843" y="144306"/>
                </a:lnTo>
                <a:lnTo>
                  <a:pt x="63912" y="141924"/>
                </a:lnTo>
                <a:lnTo>
                  <a:pt x="69835" y="140336"/>
                </a:lnTo>
                <a:lnTo>
                  <a:pt x="76328" y="139278"/>
                </a:lnTo>
                <a:lnTo>
                  <a:pt x="81929" y="138572"/>
                </a:lnTo>
                <a:lnTo>
                  <a:pt x="86935" y="138102"/>
                </a:lnTo>
                <a:lnTo>
                  <a:pt x="91544" y="137788"/>
                </a:lnTo>
                <a:lnTo>
                  <a:pt x="100058" y="137439"/>
                </a:lnTo>
                <a:lnTo>
                  <a:pt x="112002" y="137243"/>
                </a:lnTo>
                <a:lnTo>
                  <a:pt x="115888" y="137215"/>
                </a:lnTo>
                <a:lnTo>
                  <a:pt x="118479" y="138467"/>
                </a:lnTo>
                <a:lnTo>
                  <a:pt x="120206" y="140572"/>
                </a:lnTo>
                <a:lnTo>
                  <a:pt x="121357" y="143244"/>
                </a:lnTo>
                <a:lnTo>
                  <a:pt x="123397" y="145026"/>
                </a:lnTo>
                <a:lnTo>
                  <a:pt x="126029" y="146214"/>
                </a:lnTo>
                <a:lnTo>
                  <a:pt x="129055" y="147007"/>
                </a:lnTo>
                <a:lnTo>
                  <a:pt x="131073" y="148805"/>
                </a:lnTo>
                <a:lnTo>
                  <a:pt x="132418" y="151273"/>
                </a:lnTo>
                <a:lnTo>
                  <a:pt x="133913" y="157403"/>
                </a:lnTo>
                <a:lnTo>
                  <a:pt x="134311" y="160815"/>
                </a:lnTo>
                <a:lnTo>
                  <a:pt x="134577" y="164361"/>
                </a:lnTo>
                <a:lnTo>
                  <a:pt x="133482" y="167994"/>
                </a:lnTo>
                <a:lnTo>
                  <a:pt x="131480" y="171686"/>
                </a:lnTo>
                <a:lnTo>
                  <a:pt x="128874" y="175418"/>
                </a:lnTo>
                <a:lnTo>
                  <a:pt x="125863" y="179175"/>
                </a:lnTo>
                <a:lnTo>
                  <a:pt x="122585" y="182950"/>
                </a:lnTo>
                <a:lnTo>
                  <a:pt x="119127" y="186737"/>
                </a:lnTo>
                <a:lnTo>
                  <a:pt x="115550" y="189261"/>
                </a:lnTo>
                <a:lnTo>
                  <a:pt x="108183" y="192067"/>
                </a:lnTo>
                <a:lnTo>
                  <a:pt x="103165" y="194084"/>
                </a:lnTo>
                <a:lnTo>
                  <a:pt x="97276" y="196700"/>
                </a:lnTo>
                <a:lnTo>
                  <a:pt x="90806" y="199713"/>
                </a:lnTo>
                <a:lnTo>
                  <a:pt x="85220" y="201723"/>
                </a:lnTo>
                <a:lnTo>
                  <a:pt x="80225" y="203062"/>
                </a:lnTo>
                <a:lnTo>
                  <a:pt x="75622" y="203955"/>
                </a:lnTo>
                <a:lnTo>
                  <a:pt x="70010" y="204550"/>
                </a:lnTo>
                <a:lnTo>
                  <a:pt x="63724" y="204946"/>
                </a:lnTo>
                <a:lnTo>
                  <a:pt x="56989" y="205212"/>
                </a:lnTo>
                <a:lnTo>
                  <a:pt x="51227" y="204118"/>
                </a:lnTo>
                <a:lnTo>
                  <a:pt x="46114" y="202119"/>
                </a:lnTo>
                <a:lnTo>
                  <a:pt x="41433" y="199516"/>
                </a:lnTo>
                <a:lnTo>
                  <a:pt x="32840" y="196624"/>
                </a:lnTo>
                <a:lnTo>
                  <a:pt x="28767" y="195853"/>
                </a:lnTo>
                <a:lnTo>
                  <a:pt x="24780" y="192799"/>
                </a:lnTo>
                <a:lnTo>
                  <a:pt x="20850" y="188223"/>
                </a:lnTo>
                <a:lnTo>
                  <a:pt x="16958" y="182632"/>
                </a:lnTo>
                <a:lnTo>
                  <a:pt x="13091" y="177635"/>
                </a:lnTo>
                <a:lnTo>
                  <a:pt x="9242" y="173034"/>
                </a:lnTo>
                <a:lnTo>
                  <a:pt x="5403" y="168696"/>
                </a:lnTo>
                <a:lnTo>
                  <a:pt x="2844" y="164534"/>
                </a:lnTo>
                <a:lnTo>
                  <a:pt x="1138" y="160490"/>
                </a:lnTo>
                <a:lnTo>
                  <a:pt x="0" y="156523"/>
                </a:lnTo>
                <a:lnTo>
                  <a:pt x="514" y="151339"/>
                </a:lnTo>
                <a:lnTo>
                  <a:pt x="2129" y="145343"/>
                </a:lnTo>
                <a:lnTo>
                  <a:pt x="4477" y="138806"/>
                </a:lnTo>
                <a:lnTo>
                  <a:pt x="7315" y="131907"/>
                </a:lnTo>
                <a:lnTo>
                  <a:pt x="10479" y="124768"/>
                </a:lnTo>
                <a:lnTo>
                  <a:pt x="13860" y="117469"/>
                </a:lnTo>
                <a:lnTo>
                  <a:pt x="17386" y="111333"/>
                </a:lnTo>
                <a:lnTo>
                  <a:pt x="21009" y="105972"/>
                </a:lnTo>
                <a:lnTo>
                  <a:pt x="24696" y="101128"/>
                </a:lnTo>
                <a:lnTo>
                  <a:pt x="29699" y="95359"/>
                </a:lnTo>
                <a:lnTo>
                  <a:pt x="35578" y="88973"/>
                </a:lnTo>
                <a:lnTo>
                  <a:pt x="48894" y="75104"/>
                </a:lnTo>
                <a:lnTo>
                  <a:pt x="63294" y="60473"/>
                </a:lnTo>
                <a:lnTo>
                  <a:pt x="71967" y="54285"/>
                </a:lnTo>
                <a:lnTo>
                  <a:pt x="81566" y="48890"/>
                </a:lnTo>
                <a:lnTo>
                  <a:pt x="91781" y="44024"/>
                </a:lnTo>
                <a:lnTo>
                  <a:pt x="102407" y="39510"/>
                </a:lnTo>
                <a:lnTo>
                  <a:pt x="113308" y="35229"/>
                </a:lnTo>
                <a:lnTo>
                  <a:pt x="124391" y="31106"/>
                </a:lnTo>
                <a:lnTo>
                  <a:pt x="136868" y="27088"/>
                </a:lnTo>
                <a:lnTo>
                  <a:pt x="150274" y="23139"/>
                </a:lnTo>
                <a:lnTo>
                  <a:pt x="164300" y="19236"/>
                </a:lnTo>
                <a:lnTo>
                  <a:pt x="190060" y="11513"/>
                </a:lnTo>
                <a:lnTo>
                  <a:pt x="202273" y="7676"/>
                </a:lnTo>
                <a:lnTo>
                  <a:pt x="214231" y="5117"/>
                </a:lnTo>
                <a:lnTo>
                  <a:pt x="226019" y="3411"/>
                </a:lnTo>
                <a:lnTo>
                  <a:pt x="237693" y="2274"/>
                </a:lnTo>
                <a:lnTo>
                  <a:pt x="248021" y="1516"/>
                </a:lnTo>
                <a:lnTo>
                  <a:pt x="257450" y="1011"/>
                </a:lnTo>
                <a:lnTo>
                  <a:pt x="28394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SMARTInkAnnotation50"/>
          <p:cNvSpPr/>
          <p:nvPr/>
        </p:nvSpPr>
        <p:spPr>
          <a:xfrm>
            <a:off x="2705880" y="2423160"/>
            <a:ext cx="228973" cy="754380"/>
          </a:xfrm>
          <a:custGeom>
            <a:avLst/>
            <a:gdLst/>
            <a:ahLst/>
            <a:cxnLst/>
            <a:rect l="0" t="0" r="0" b="0"/>
            <a:pathLst>
              <a:path w="228973" h="754380">
                <a:moveTo>
                  <a:pt x="228972" y="0"/>
                </a:moveTo>
                <a:lnTo>
                  <a:pt x="222894" y="6067"/>
                </a:lnTo>
                <a:lnTo>
                  <a:pt x="221104" y="9125"/>
                </a:lnTo>
                <a:lnTo>
                  <a:pt x="219115" y="15908"/>
                </a:lnTo>
                <a:lnTo>
                  <a:pt x="217994" y="32936"/>
                </a:lnTo>
                <a:lnTo>
                  <a:pt x="214340" y="46811"/>
                </a:lnTo>
                <a:lnTo>
                  <a:pt x="211585" y="54067"/>
                </a:lnTo>
                <a:lnTo>
                  <a:pt x="208524" y="72290"/>
                </a:lnTo>
                <a:lnTo>
                  <a:pt x="205891" y="91818"/>
                </a:lnTo>
                <a:lnTo>
                  <a:pt x="200481" y="108965"/>
                </a:lnTo>
                <a:lnTo>
                  <a:pt x="193836" y="131825"/>
                </a:lnTo>
                <a:lnTo>
                  <a:pt x="175441" y="201462"/>
                </a:lnTo>
                <a:lnTo>
                  <a:pt x="167866" y="226698"/>
                </a:lnTo>
                <a:lnTo>
                  <a:pt x="164066" y="241302"/>
                </a:lnTo>
                <a:lnTo>
                  <a:pt x="145011" y="322763"/>
                </a:lnTo>
                <a:lnTo>
                  <a:pt x="139925" y="338365"/>
                </a:lnTo>
                <a:lnTo>
                  <a:pt x="133989" y="353847"/>
                </a:lnTo>
                <a:lnTo>
                  <a:pt x="106183" y="421262"/>
                </a:lnTo>
                <a:lnTo>
                  <a:pt x="100046" y="438321"/>
                </a:lnTo>
                <a:lnTo>
                  <a:pt x="94683" y="454774"/>
                </a:lnTo>
                <a:lnTo>
                  <a:pt x="89835" y="470822"/>
                </a:lnTo>
                <a:lnTo>
                  <a:pt x="81057" y="502201"/>
                </a:lnTo>
                <a:lnTo>
                  <a:pt x="76935" y="517680"/>
                </a:lnTo>
                <a:lnTo>
                  <a:pt x="68963" y="545040"/>
                </a:lnTo>
                <a:lnTo>
                  <a:pt x="65056" y="557670"/>
                </a:lnTo>
                <a:lnTo>
                  <a:pt x="57323" y="585250"/>
                </a:lnTo>
                <a:lnTo>
                  <a:pt x="53481" y="599716"/>
                </a:lnTo>
                <a:lnTo>
                  <a:pt x="45818" y="625950"/>
                </a:lnTo>
                <a:lnTo>
                  <a:pt x="41994" y="638280"/>
                </a:lnTo>
                <a:lnTo>
                  <a:pt x="38173" y="649040"/>
                </a:lnTo>
                <a:lnTo>
                  <a:pt x="34353" y="658753"/>
                </a:lnTo>
                <a:lnTo>
                  <a:pt x="30535" y="667768"/>
                </a:lnTo>
                <a:lnTo>
                  <a:pt x="22899" y="684559"/>
                </a:lnTo>
                <a:lnTo>
                  <a:pt x="11449" y="708292"/>
                </a:lnTo>
                <a:lnTo>
                  <a:pt x="5089" y="722466"/>
                </a:lnTo>
                <a:lnTo>
                  <a:pt x="1508" y="737586"/>
                </a:lnTo>
                <a:lnTo>
                  <a:pt x="0" y="75437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SMARTInkAnnotation51"/>
          <p:cNvSpPr/>
          <p:nvPr/>
        </p:nvSpPr>
        <p:spPr>
          <a:xfrm>
            <a:off x="2832544" y="2857499"/>
            <a:ext cx="308384" cy="319838"/>
          </a:xfrm>
          <a:custGeom>
            <a:avLst/>
            <a:gdLst/>
            <a:ahLst/>
            <a:cxnLst/>
            <a:rect l="0" t="0" r="0" b="0"/>
            <a:pathLst>
              <a:path w="308384" h="319838">
                <a:moveTo>
                  <a:pt x="228243" y="0"/>
                </a:moveTo>
                <a:lnTo>
                  <a:pt x="212308" y="0"/>
                </a:lnTo>
                <a:lnTo>
                  <a:pt x="208715" y="1270"/>
                </a:lnTo>
                <a:lnTo>
                  <a:pt x="201331" y="6068"/>
                </a:lnTo>
                <a:lnTo>
                  <a:pt x="196309" y="9126"/>
                </a:lnTo>
                <a:lnTo>
                  <a:pt x="190416" y="12434"/>
                </a:lnTo>
                <a:lnTo>
                  <a:pt x="183944" y="15909"/>
                </a:lnTo>
                <a:lnTo>
                  <a:pt x="177085" y="20766"/>
                </a:lnTo>
                <a:lnTo>
                  <a:pt x="169968" y="26544"/>
                </a:lnTo>
                <a:lnTo>
                  <a:pt x="162680" y="32936"/>
                </a:lnTo>
                <a:lnTo>
                  <a:pt x="154004" y="39737"/>
                </a:lnTo>
                <a:lnTo>
                  <a:pt x="144404" y="46812"/>
                </a:lnTo>
                <a:lnTo>
                  <a:pt x="134188" y="54068"/>
                </a:lnTo>
                <a:lnTo>
                  <a:pt x="124834" y="61446"/>
                </a:lnTo>
                <a:lnTo>
                  <a:pt x="116053" y="68904"/>
                </a:lnTo>
                <a:lnTo>
                  <a:pt x="107655" y="76416"/>
                </a:lnTo>
                <a:lnTo>
                  <a:pt x="99513" y="85234"/>
                </a:lnTo>
                <a:lnTo>
                  <a:pt x="91540" y="94923"/>
                </a:lnTo>
                <a:lnTo>
                  <a:pt x="83681" y="105192"/>
                </a:lnTo>
                <a:lnTo>
                  <a:pt x="75897" y="114578"/>
                </a:lnTo>
                <a:lnTo>
                  <a:pt x="68164" y="123376"/>
                </a:lnTo>
                <a:lnTo>
                  <a:pt x="60464" y="131781"/>
                </a:lnTo>
                <a:lnTo>
                  <a:pt x="52787" y="141194"/>
                </a:lnTo>
                <a:lnTo>
                  <a:pt x="45125" y="151279"/>
                </a:lnTo>
                <a:lnTo>
                  <a:pt x="37473" y="161813"/>
                </a:lnTo>
                <a:lnTo>
                  <a:pt x="31099" y="172646"/>
                </a:lnTo>
                <a:lnTo>
                  <a:pt x="25578" y="183677"/>
                </a:lnTo>
                <a:lnTo>
                  <a:pt x="16051" y="204824"/>
                </a:lnTo>
                <a:lnTo>
                  <a:pt x="7577" y="222690"/>
                </a:lnTo>
                <a:lnTo>
                  <a:pt x="4808" y="231010"/>
                </a:lnTo>
                <a:lnTo>
                  <a:pt x="2962" y="239097"/>
                </a:lnTo>
                <a:lnTo>
                  <a:pt x="1732" y="247028"/>
                </a:lnTo>
                <a:lnTo>
                  <a:pt x="911" y="254855"/>
                </a:lnTo>
                <a:lnTo>
                  <a:pt x="364" y="262614"/>
                </a:lnTo>
                <a:lnTo>
                  <a:pt x="0" y="270326"/>
                </a:lnTo>
                <a:lnTo>
                  <a:pt x="1029" y="276737"/>
                </a:lnTo>
                <a:lnTo>
                  <a:pt x="2987" y="282282"/>
                </a:lnTo>
                <a:lnTo>
                  <a:pt x="5564" y="287248"/>
                </a:lnTo>
                <a:lnTo>
                  <a:pt x="9827" y="291829"/>
                </a:lnTo>
                <a:lnTo>
                  <a:pt x="15213" y="296153"/>
                </a:lnTo>
                <a:lnTo>
                  <a:pt x="21347" y="300305"/>
                </a:lnTo>
                <a:lnTo>
                  <a:pt x="27981" y="304344"/>
                </a:lnTo>
                <a:lnTo>
                  <a:pt x="34948" y="308306"/>
                </a:lnTo>
                <a:lnTo>
                  <a:pt x="42136" y="312218"/>
                </a:lnTo>
                <a:lnTo>
                  <a:pt x="50745" y="314825"/>
                </a:lnTo>
                <a:lnTo>
                  <a:pt x="60300" y="316564"/>
                </a:lnTo>
                <a:lnTo>
                  <a:pt x="70487" y="317723"/>
                </a:lnTo>
                <a:lnTo>
                  <a:pt x="79822" y="318495"/>
                </a:lnTo>
                <a:lnTo>
                  <a:pt x="88589" y="319010"/>
                </a:lnTo>
                <a:lnTo>
                  <a:pt x="96978" y="319354"/>
                </a:lnTo>
                <a:lnTo>
                  <a:pt x="133096" y="319837"/>
                </a:lnTo>
                <a:lnTo>
                  <a:pt x="145730" y="318635"/>
                </a:lnTo>
                <a:lnTo>
                  <a:pt x="157969" y="316563"/>
                </a:lnTo>
                <a:lnTo>
                  <a:pt x="183017" y="310875"/>
                </a:lnTo>
                <a:lnTo>
                  <a:pt x="211110" y="304114"/>
                </a:lnTo>
                <a:lnTo>
                  <a:pt x="224454" y="300533"/>
                </a:lnTo>
                <a:lnTo>
                  <a:pt x="249456" y="293167"/>
                </a:lnTo>
                <a:lnTo>
                  <a:pt x="260194" y="289425"/>
                </a:lnTo>
                <a:lnTo>
                  <a:pt x="269896" y="285660"/>
                </a:lnTo>
                <a:lnTo>
                  <a:pt x="278909" y="281880"/>
                </a:lnTo>
                <a:lnTo>
                  <a:pt x="286190" y="279360"/>
                </a:lnTo>
                <a:lnTo>
                  <a:pt x="292315" y="277680"/>
                </a:lnTo>
                <a:lnTo>
                  <a:pt x="308383" y="27432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SMARTInkAnnotation52"/>
          <p:cNvSpPr/>
          <p:nvPr/>
        </p:nvSpPr>
        <p:spPr>
          <a:xfrm>
            <a:off x="2958221" y="3006135"/>
            <a:ext cx="182129" cy="137116"/>
          </a:xfrm>
          <a:custGeom>
            <a:avLst/>
            <a:gdLst/>
            <a:ahLst/>
            <a:cxnLst/>
            <a:rect l="0" t="0" r="0" b="0"/>
            <a:pathLst>
              <a:path w="182129" h="137116">
                <a:moveTo>
                  <a:pt x="10977" y="45674"/>
                </a:moveTo>
                <a:lnTo>
                  <a:pt x="1120" y="45674"/>
                </a:lnTo>
                <a:lnTo>
                  <a:pt x="589" y="44404"/>
                </a:lnTo>
                <a:lnTo>
                  <a:pt x="236" y="42288"/>
                </a:lnTo>
                <a:lnTo>
                  <a:pt x="0" y="39606"/>
                </a:lnTo>
                <a:lnTo>
                  <a:pt x="1115" y="37819"/>
                </a:lnTo>
                <a:lnTo>
                  <a:pt x="3130" y="36627"/>
                </a:lnTo>
                <a:lnTo>
                  <a:pt x="5746" y="35833"/>
                </a:lnTo>
                <a:lnTo>
                  <a:pt x="8762" y="34034"/>
                </a:lnTo>
                <a:lnTo>
                  <a:pt x="12044" y="31564"/>
                </a:lnTo>
                <a:lnTo>
                  <a:pt x="15504" y="28647"/>
                </a:lnTo>
                <a:lnTo>
                  <a:pt x="20356" y="26703"/>
                </a:lnTo>
                <a:lnTo>
                  <a:pt x="26134" y="25407"/>
                </a:lnTo>
                <a:lnTo>
                  <a:pt x="32530" y="24543"/>
                </a:lnTo>
                <a:lnTo>
                  <a:pt x="39338" y="22696"/>
                </a:lnTo>
                <a:lnTo>
                  <a:pt x="46421" y="20196"/>
                </a:lnTo>
                <a:lnTo>
                  <a:pt x="53687" y="17259"/>
                </a:lnTo>
                <a:lnTo>
                  <a:pt x="61075" y="15301"/>
                </a:lnTo>
                <a:lnTo>
                  <a:pt x="68545" y="13995"/>
                </a:lnTo>
                <a:lnTo>
                  <a:pt x="76069" y="13125"/>
                </a:lnTo>
                <a:lnTo>
                  <a:pt x="83629" y="11275"/>
                </a:lnTo>
                <a:lnTo>
                  <a:pt x="91213" y="8771"/>
                </a:lnTo>
                <a:lnTo>
                  <a:pt x="98814" y="5832"/>
                </a:lnTo>
                <a:lnTo>
                  <a:pt x="106425" y="3873"/>
                </a:lnTo>
                <a:lnTo>
                  <a:pt x="114043" y="2567"/>
                </a:lnTo>
                <a:lnTo>
                  <a:pt x="121665" y="1696"/>
                </a:lnTo>
                <a:lnTo>
                  <a:pt x="128019" y="1115"/>
                </a:lnTo>
                <a:lnTo>
                  <a:pt x="133528" y="728"/>
                </a:lnTo>
                <a:lnTo>
                  <a:pt x="138471" y="470"/>
                </a:lnTo>
                <a:lnTo>
                  <a:pt x="150749" y="184"/>
                </a:lnTo>
                <a:lnTo>
                  <a:pt x="167206" y="0"/>
                </a:lnTo>
                <a:lnTo>
                  <a:pt x="169828" y="1254"/>
                </a:lnTo>
                <a:lnTo>
                  <a:pt x="172849" y="3361"/>
                </a:lnTo>
                <a:lnTo>
                  <a:pt x="176134" y="6035"/>
                </a:lnTo>
                <a:lnTo>
                  <a:pt x="178325" y="9088"/>
                </a:lnTo>
                <a:lnTo>
                  <a:pt x="179785" y="12394"/>
                </a:lnTo>
                <a:lnTo>
                  <a:pt x="180758" y="15867"/>
                </a:lnTo>
                <a:lnTo>
                  <a:pt x="181407" y="19453"/>
                </a:lnTo>
                <a:lnTo>
                  <a:pt x="181840" y="23114"/>
                </a:lnTo>
                <a:lnTo>
                  <a:pt x="182128" y="26824"/>
                </a:lnTo>
                <a:lnTo>
                  <a:pt x="181049" y="31837"/>
                </a:lnTo>
                <a:lnTo>
                  <a:pt x="179057" y="37720"/>
                </a:lnTo>
                <a:lnTo>
                  <a:pt x="176457" y="44182"/>
                </a:lnTo>
                <a:lnTo>
                  <a:pt x="174724" y="49759"/>
                </a:lnTo>
                <a:lnTo>
                  <a:pt x="173568" y="54748"/>
                </a:lnTo>
                <a:lnTo>
                  <a:pt x="172798" y="59343"/>
                </a:lnTo>
                <a:lnTo>
                  <a:pt x="171012" y="63677"/>
                </a:lnTo>
                <a:lnTo>
                  <a:pt x="168549" y="67836"/>
                </a:lnTo>
                <a:lnTo>
                  <a:pt x="165635" y="71879"/>
                </a:lnTo>
                <a:lnTo>
                  <a:pt x="163693" y="77114"/>
                </a:lnTo>
                <a:lnTo>
                  <a:pt x="162398" y="83144"/>
                </a:lnTo>
                <a:lnTo>
                  <a:pt x="161535" y="89704"/>
                </a:lnTo>
                <a:lnTo>
                  <a:pt x="160959" y="95348"/>
                </a:lnTo>
                <a:lnTo>
                  <a:pt x="160576" y="100380"/>
                </a:lnTo>
                <a:lnTo>
                  <a:pt x="160320" y="105005"/>
                </a:lnTo>
                <a:lnTo>
                  <a:pt x="160036" y="113530"/>
                </a:lnTo>
                <a:lnTo>
                  <a:pt x="159808" y="13711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SMARTInkAnnotation53"/>
          <p:cNvSpPr/>
          <p:nvPr/>
        </p:nvSpPr>
        <p:spPr>
          <a:xfrm>
            <a:off x="3232575" y="2868989"/>
            <a:ext cx="1030314" cy="490888"/>
          </a:xfrm>
          <a:custGeom>
            <a:avLst/>
            <a:gdLst/>
            <a:ahLst/>
            <a:cxnLst/>
            <a:rect l="0" t="0" r="0" b="0"/>
            <a:pathLst>
              <a:path w="1030314" h="490888">
                <a:moveTo>
                  <a:pt x="114426" y="148531"/>
                </a:moveTo>
                <a:lnTo>
                  <a:pt x="108348" y="142463"/>
                </a:lnTo>
                <a:lnTo>
                  <a:pt x="106558" y="139405"/>
                </a:lnTo>
                <a:lnTo>
                  <a:pt x="103449" y="127730"/>
                </a:lnTo>
                <a:lnTo>
                  <a:pt x="102020" y="127043"/>
                </a:lnTo>
                <a:lnTo>
                  <a:pt x="93931" y="126077"/>
                </a:lnTo>
                <a:lnTo>
                  <a:pt x="76078" y="125724"/>
                </a:lnTo>
                <a:lnTo>
                  <a:pt x="72324" y="126976"/>
                </a:lnTo>
                <a:lnTo>
                  <a:pt x="47273" y="141584"/>
                </a:lnTo>
                <a:lnTo>
                  <a:pt x="27712" y="156283"/>
                </a:lnTo>
                <a:lnTo>
                  <a:pt x="11598" y="171417"/>
                </a:lnTo>
                <a:lnTo>
                  <a:pt x="7712" y="175218"/>
                </a:lnTo>
                <a:lnTo>
                  <a:pt x="5121" y="180292"/>
                </a:lnTo>
                <a:lnTo>
                  <a:pt x="2243" y="192704"/>
                </a:lnTo>
                <a:lnTo>
                  <a:pt x="623" y="207903"/>
                </a:lnTo>
                <a:lnTo>
                  <a:pt x="142" y="220450"/>
                </a:lnTo>
                <a:lnTo>
                  <a:pt x="0" y="232211"/>
                </a:lnTo>
                <a:lnTo>
                  <a:pt x="1252" y="236068"/>
                </a:lnTo>
                <a:lnTo>
                  <a:pt x="6036" y="243739"/>
                </a:lnTo>
                <a:lnTo>
                  <a:pt x="9092" y="246293"/>
                </a:lnTo>
                <a:lnTo>
                  <a:pt x="12402" y="247995"/>
                </a:lnTo>
                <a:lnTo>
                  <a:pt x="15881" y="249131"/>
                </a:lnTo>
                <a:lnTo>
                  <a:pt x="48018" y="251201"/>
                </a:lnTo>
                <a:lnTo>
                  <a:pt x="59894" y="247925"/>
                </a:lnTo>
                <a:lnTo>
                  <a:pt x="72381" y="242236"/>
                </a:lnTo>
                <a:lnTo>
                  <a:pt x="94154" y="228235"/>
                </a:lnTo>
                <a:lnTo>
                  <a:pt x="122577" y="213240"/>
                </a:lnTo>
                <a:lnTo>
                  <a:pt x="139031" y="201853"/>
                </a:lnTo>
                <a:lnTo>
                  <a:pt x="142279" y="198048"/>
                </a:lnTo>
                <a:lnTo>
                  <a:pt x="144443" y="194242"/>
                </a:lnTo>
                <a:lnTo>
                  <a:pt x="145886" y="190435"/>
                </a:lnTo>
                <a:lnTo>
                  <a:pt x="150882" y="182818"/>
                </a:lnTo>
                <a:lnTo>
                  <a:pt x="153995" y="179009"/>
                </a:lnTo>
                <a:lnTo>
                  <a:pt x="156070" y="175200"/>
                </a:lnTo>
                <a:lnTo>
                  <a:pt x="158376" y="167580"/>
                </a:lnTo>
                <a:lnTo>
                  <a:pt x="159674" y="156150"/>
                </a:lnTo>
                <a:lnTo>
                  <a:pt x="158584" y="152340"/>
                </a:lnTo>
                <a:lnTo>
                  <a:pt x="153981" y="144720"/>
                </a:lnTo>
                <a:lnTo>
                  <a:pt x="150972" y="142181"/>
                </a:lnTo>
                <a:lnTo>
                  <a:pt x="147695" y="140487"/>
                </a:lnTo>
                <a:lnTo>
                  <a:pt x="139372" y="137769"/>
                </a:lnTo>
                <a:lnTo>
                  <a:pt x="127646" y="137159"/>
                </a:lnTo>
                <a:lnTo>
                  <a:pt x="120322" y="143186"/>
                </a:lnTo>
                <a:lnTo>
                  <a:pt x="118356" y="146237"/>
                </a:lnTo>
                <a:lnTo>
                  <a:pt x="116173" y="153015"/>
                </a:lnTo>
                <a:lnTo>
                  <a:pt x="114771" y="167714"/>
                </a:lnTo>
                <a:lnTo>
                  <a:pt x="114579" y="175260"/>
                </a:lnTo>
                <a:lnTo>
                  <a:pt x="115800" y="179050"/>
                </a:lnTo>
                <a:lnTo>
                  <a:pt x="122324" y="190452"/>
                </a:lnTo>
                <a:lnTo>
                  <a:pt x="126095" y="201874"/>
                </a:lnTo>
                <a:lnTo>
                  <a:pt x="131485" y="209492"/>
                </a:lnTo>
                <a:lnTo>
                  <a:pt x="134703" y="212031"/>
                </a:lnTo>
                <a:lnTo>
                  <a:pt x="138121" y="213724"/>
                </a:lnTo>
                <a:lnTo>
                  <a:pt x="145310" y="215606"/>
                </a:lnTo>
                <a:lnTo>
                  <a:pt x="177024" y="216979"/>
                </a:lnTo>
                <a:lnTo>
                  <a:pt x="207772" y="217093"/>
                </a:lnTo>
                <a:lnTo>
                  <a:pt x="219941" y="213716"/>
                </a:lnTo>
                <a:lnTo>
                  <a:pt x="232557" y="207982"/>
                </a:lnTo>
                <a:lnTo>
                  <a:pt x="254414" y="193952"/>
                </a:lnTo>
                <a:lnTo>
                  <a:pt x="261178" y="190242"/>
                </a:lnTo>
                <a:lnTo>
                  <a:pt x="272086" y="179346"/>
                </a:lnTo>
                <a:lnTo>
                  <a:pt x="281174" y="167306"/>
                </a:lnTo>
                <a:lnTo>
                  <a:pt x="292170" y="153388"/>
                </a:lnTo>
                <a:lnTo>
                  <a:pt x="297266" y="141221"/>
                </a:lnTo>
                <a:lnTo>
                  <a:pt x="304995" y="129572"/>
                </a:lnTo>
                <a:lnTo>
                  <a:pt x="307249" y="121902"/>
                </a:lnTo>
                <a:lnTo>
                  <a:pt x="308696" y="107899"/>
                </a:lnTo>
                <a:lnTo>
                  <a:pt x="309021" y="96672"/>
                </a:lnTo>
                <a:lnTo>
                  <a:pt x="309051" y="108564"/>
                </a:lnTo>
                <a:lnTo>
                  <a:pt x="310323" y="111726"/>
                </a:lnTo>
                <a:lnTo>
                  <a:pt x="316920" y="122244"/>
                </a:lnTo>
                <a:lnTo>
                  <a:pt x="318909" y="129651"/>
                </a:lnTo>
                <a:lnTo>
                  <a:pt x="320186" y="144754"/>
                </a:lnTo>
                <a:lnTo>
                  <a:pt x="320408" y="157430"/>
                </a:lnTo>
                <a:lnTo>
                  <a:pt x="320459" y="169843"/>
                </a:lnTo>
                <a:lnTo>
                  <a:pt x="321745" y="174169"/>
                </a:lnTo>
                <a:lnTo>
                  <a:pt x="323874" y="177052"/>
                </a:lnTo>
                <a:lnTo>
                  <a:pt x="326566" y="178975"/>
                </a:lnTo>
                <a:lnTo>
                  <a:pt x="328361" y="181527"/>
                </a:lnTo>
                <a:lnTo>
                  <a:pt x="330354" y="187749"/>
                </a:lnTo>
                <a:lnTo>
                  <a:pt x="331739" y="202441"/>
                </a:lnTo>
                <a:lnTo>
                  <a:pt x="331946" y="205625"/>
                </a:lnTo>
                <a:lnTo>
                  <a:pt x="331949" y="189766"/>
                </a:lnTo>
                <a:lnTo>
                  <a:pt x="333221" y="186181"/>
                </a:lnTo>
                <a:lnTo>
                  <a:pt x="338027" y="178811"/>
                </a:lnTo>
                <a:lnTo>
                  <a:pt x="341010" y="167915"/>
                </a:lnTo>
                <a:lnTo>
                  <a:pt x="341806" y="161453"/>
                </a:lnTo>
                <a:lnTo>
                  <a:pt x="343609" y="155876"/>
                </a:lnTo>
                <a:lnTo>
                  <a:pt x="349004" y="146292"/>
                </a:lnTo>
                <a:lnTo>
                  <a:pt x="359193" y="133756"/>
                </a:lnTo>
                <a:lnTo>
                  <a:pt x="370269" y="121998"/>
                </a:lnTo>
                <a:lnTo>
                  <a:pt x="374032" y="119412"/>
                </a:lnTo>
                <a:lnTo>
                  <a:pt x="385407" y="114503"/>
                </a:lnTo>
                <a:lnTo>
                  <a:pt x="396834" y="106839"/>
                </a:lnTo>
                <a:lnTo>
                  <a:pt x="404461" y="104601"/>
                </a:lnTo>
                <a:lnTo>
                  <a:pt x="415907" y="103341"/>
                </a:lnTo>
                <a:lnTo>
                  <a:pt x="419722" y="104434"/>
                </a:lnTo>
                <a:lnTo>
                  <a:pt x="432725" y="112698"/>
                </a:lnTo>
                <a:lnTo>
                  <a:pt x="440394" y="119851"/>
                </a:lnTo>
                <a:lnTo>
                  <a:pt x="442408" y="123061"/>
                </a:lnTo>
                <a:lnTo>
                  <a:pt x="446514" y="133646"/>
                </a:lnTo>
                <a:lnTo>
                  <a:pt x="458653" y="148601"/>
                </a:lnTo>
                <a:lnTo>
                  <a:pt x="462213" y="152388"/>
                </a:lnTo>
                <a:lnTo>
                  <a:pt x="464586" y="156182"/>
                </a:lnTo>
                <a:lnTo>
                  <a:pt x="469198" y="167590"/>
                </a:lnTo>
                <a:lnTo>
                  <a:pt x="479005" y="180564"/>
                </a:lnTo>
                <a:lnTo>
                  <a:pt x="486332" y="188220"/>
                </a:lnTo>
                <a:lnTo>
                  <a:pt x="490842" y="190230"/>
                </a:lnTo>
                <a:lnTo>
                  <a:pt x="508073" y="193059"/>
                </a:lnTo>
                <a:lnTo>
                  <a:pt x="517504" y="193721"/>
                </a:lnTo>
                <a:lnTo>
                  <a:pt x="521800" y="192627"/>
                </a:lnTo>
                <a:lnTo>
                  <a:pt x="547791" y="178295"/>
                </a:lnTo>
                <a:lnTo>
                  <a:pt x="575335" y="163629"/>
                </a:lnTo>
                <a:lnTo>
                  <a:pt x="592612" y="152299"/>
                </a:lnTo>
                <a:lnTo>
                  <a:pt x="610623" y="144702"/>
                </a:lnTo>
                <a:lnTo>
                  <a:pt x="618225" y="139628"/>
                </a:lnTo>
                <a:lnTo>
                  <a:pt x="630064" y="127217"/>
                </a:lnTo>
                <a:lnTo>
                  <a:pt x="642957" y="116621"/>
                </a:lnTo>
                <a:lnTo>
                  <a:pt x="649958" y="112018"/>
                </a:lnTo>
                <a:lnTo>
                  <a:pt x="661128" y="100129"/>
                </a:lnTo>
                <a:lnTo>
                  <a:pt x="670333" y="87649"/>
                </a:lnTo>
                <a:lnTo>
                  <a:pt x="681395" y="73483"/>
                </a:lnTo>
                <a:lnTo>
                  <a:pt x="686509" y="61242"/>
                </a:lnTo>
                <a:lnTo>
                  <a:pt x="692214" y="53432"/>
                </a:lnTo>
                <a:lnTo>
                  <a:pt x="692972" y="49572"/>
                </a:lnTo>
                <a:lnTo>
                  <a:pt x="692205" y="45728"/>
                </a:lnTo>
                <a:lnTo>
                  <a:pt x="687169" y="34903"/>
                </a:lnTo>
                <a:lnTo>
                  <a:pt x="677026" y="34289"/>
                </a:lnTo>
                <a:lnTo>
                  <a:pt x="669809" y="40316"/>
                </a:lnTo>
                <a:lnTo>
                  <a:pt x="655974" y="53730"/>
                </a:lnTo>
                <a:lnTo>
                  <a:pt x="637199" y="72390"/>
                </a:lnTo>
                <a:lnTo>
                  <a:pt x="634670" y="77450"/>
                </a:lnTo>
                <a:lnTo>
                  <a:pt x="631860" y="89846"/>
                </a:lnTo>
                <a:lnTo>
                  <a:pt x="627219" y="100435"/>
                </a:lnTo>
                <a:lnTo>
                  <a:pt x="622188" y="109375"/>
                </a:lnTo>
                <a:lnTo>
                  <a:pt x="619953" y="117581"/>
                </a:lnTo>
                <a:lnTo>
                  <a:pt x="618694" y="129341"/>
                </a:lnTo>
                <a:lnTo>
                  <a:pt x="618321" y="140869"/>
                </a:lnTo>
                <a:lnTo>
                  <a:pt x="618210" y="152328"/>
                </a:lnTo>
                <a:lnTo>
                  <a:pt x="619467" y="154872"/>
                </a:lnTo>
                <a:lnTo>
                  <a:pt x="621576" y="156568"/>
                </a:lnTo>
                <a:lnTo>
                  <a:pt x="624255" y="157699"/>
                </a:lnTo>
                <a:lnTo>
                  <a:pt x="634102" y="159290"/>
                </a:lnTo>
                <a:lnTo>
                  <a:pt x="637694" y="158244"/>
                </a:lnTo>
                <a:lnTo>
                  <a:pt x="662463" y="143993"/>
                </a:lnTo>
                <a:lnTo>
                  <a:pt x="683262" y="129337"/>
                </a:lnTo>
                <a:lnTo>
                  <a:pt x="710550" y="114212"/>
                </a:lnTo>
                <a:lnTo>
                  <a:pt x="717917" y="110412"/>
                </a:lnTo>
                <a:lnTo>
                  <a:pt x="729494" y="99416"/>
                </a:lnTo>
                <a:lnTo>
                  <a:pt x="738879" y="87331"/>
                </a:lnTo>
                <a:lnTo>
                  <a:pt x="751315" y="72118"/>
                </a:lnTo>
                <a:lnTo>
                  <a:pt x="759179" y="59113"/>
                </a:lnTo>
                <a:lnTo>
                  <a:pt x="763521" y="48252"/>
                </a:lnTo>
                <a:lnTo>
                  <a:pt x="764679" y="43579"/>
                </a:lnTo>
                <a:lnTo>
                  <a:pt x="769359" y="34999"/>
                </a:lnTo>
                <a:lnTo>
                  <a:pt x="779144" y="23028"/>
                </a:lnTo>
                <a:lnTo>
                  <a:pt x="782727" y="19142"/>
                </a:lnTo>
                <a:lnTo>
                  <a:pt x="785116" y="15281"/>
                </a:lnTo>
                <a:lnTo>
                  <a:pt x="789876" y="0"/>
                </a:lnTo>
                <a:lnTo>
                  <a:pt x="789892" y="54009"/>
                </a:lnTo>
                <a:lnTo>
                  <a:pt x="793285" y="68844"/>
                </a:lnTo>
                <a:lnTo>
                  <a:pt x="797760" y="83904"/>
                </a:lnTo>
                <a:lnTo>
                  <a:pt x="799750" y="99064"/>
                </a:lnTo>
                <a:lnTo>
                  <a:pt x="801552" y="107933"/>
                </a:lnTo>
                <a:lnTo>
                  <a:pt x="804026" y="117655"/>
                </a:lnTo>
                <a:lnTo>
                  <a:pt x="806947" y="127947"/>
                </a:lnTo>
                <a:lnTo>
                  <a:pt x="808895" y="137348"/>
                </a:lnTo>
                <a:lnTo>
                  <a:pt x="810193" y="146156"/>
                </a:lnTo>
                <a:lnTo>
                  <a:pt x="811059" y="154567"/>
                </a:lnTo>
                <a:lnTo>
                  <a:pt x="812908" y="163985"/>
                </a:lnTo>
                <a:lnTo>
                  <a:pt x="815413" y="174074"/>
                </a:lnTo>
                <a:lnTo>
                  <a:pt x="818354" y="184609"/>
                </a:lnTo>
                <a:lnTo>
                  <a:pt x="820316" y="195443"/>
                </a:lnTo>
                <a:lnTo>
                  <a:pt x="821624" y="206475"/>
                </a:lnTo>
                <a:lnTo>
                  <a:pt x="822495" y="217640"/>
                </a:lnTo>
                <a:lnTo>
                  <a:pt x="823077" y="228894"/>
                </a:lnTo>
                <a:lnTo>
                  <a:pt x="823721" y="251557"/>
                </a:lnTo>
                <a:lnTo>
                  <a:pt x="824225" y="359166"/>
                </a:lnTo>
                <a:lnTo>
                  <a:pt x="822957" y="368964"/>
                </a:lnTo>
                <a:lnTo>
                  <a:pt x="820840" y="379306"/>
                </a:lnTo>
                <a:lnTo>
                  <a:pt x="818157" y="390011"/>
                </a:lnTo>
                <a:lnTo>
                  <a:pt x="816368" y="399688"/>
                </a:lnTo>
                <a:lnTo>
                  <a:pt x="815175" y="408679"/>
                </a:lnTo>
                <a:lnTo>
                  <a:pt x="814380" y="417213"/>
                </a:lnTo>
                <a:lnTo>
                  <a:pt x="810104" y="430081"/>
                </a:lnTo>
                <a:lnTo>
                  <a:pt x="803964" y="441304"/>
                </a:lnTo>
                <a:lnTo>
                  <a:pt x="796994" y="454759"/>
                </a:lnTo>
                <a:lnTo>
                  <a:pt x="789657" y="465819"/>
                </a:lnTo>
                <a:lnTo>
                  <a:pt x="785920" y="470546"/>
                </a:lnTo>
                <a:lnTo>
                  <a:pt x="782156" y="473698"/>
                </a:lnTo>
                <a:lnTo>
                  <a:pt x="778374" y="475799"/>
                </a:lnTo>
                <a:lnTo>
                  <a:pt x="750214" y="487303"/>
                </a:lnTo>
                <a:lnTo>
                  <a:pt x="720901" y="490615"/>
                </a:lnTo>
                <a:lnTo>
                  <a:pt x="713369" y="490887"/>
                </a:lnTo>
                <a:lnTo>
                  <a:pt x="707075" y="489798"/>
                </a:lnTo>
                <a:lnTo>
                  <a:pt x="690868" y="483468"/>
                </a:lnTo>
                <a:lnTo>
                  <a:pt x="671790" y="479758"/>
                </a:lnTo>
                <a:lnTo>
                  <a:pt x="661926" y="474389"/>
                </a:lnTo>
                <a:lnTo>
                  <a:pt x="649222" y="464227"/>
                </a:lnTo>
                <a:lnTo>
                  <a:pt x="641296" y="453517"/>
                </a:lnTo>
                <a:lnTo>
                  <a:pt x="637401" y="447105"/>
                </a:lnTo>
                <a:lnTo>
                  <a:pt x="633074" y="433207"/>
                </a:lnTo>
                <a:lnTo>
                  <a:pt x="631151" y="419833"/>
                </a:lnTo>
                <a:lnTo>
                  <a:pt x="630296" y="409656"/>
                </a:lnTo>
                <a:lnTo>
                  <a:pt x="629916" y="397513"/>
                </a:lnTo>
                <a:lnTo>
                  <a:pt x="629815" y="390719"/>
                </a:lnTo>
                <a:lnTo>
                  <a:pt x="633095" y="376397"/>
                </a:lnTo>
                <a:lnTo>
                  <a:pt x="638793" y="361564"/>
                </a:lnTo>
                <a:lnTo>
                  <a:pt x="645565" y="346506"/>
                </a:lnTo>
                <a:lnTo>
                  <a:pt x="650424" y="337664"/>
                </a:lnTo>
                <a:lnTo>
                  <a:pt x="656208" y="327960"/>
                </a:lnTo>
                <a:lnTo>
                  <a:pt x="662607" y="317680"/>
                </a:lnTo>
                <a:lnTo>
                  <a:pt x="676503" y="302871"/>
                </a:lnTo>
                <a:lnTo>
                  <a:pt x="692430" y="290786"/>
                </a:lnTo>
                <a:lnTo>
                  <a:pt x="712231" y="276949"/>
                </a:lnTo>
                <a:lnTo>
                  <a:pt x="744832" y="254878"/>
                </a:lnTo>
                <a:lnTo>
                  <a:pt x="767322" y="243209"/>
                </a:lnTo>
                <a:lnTo>
                  <a:pt x="791310" y="233790"/>
                </a:lnTo>
                <a:lnTo>
                  <a:pt x="892464" y="201927"/>
                </a:lnTo>
                <a:lnTo>
                  <a:pt x="921060" y="190457"/>
                </a:lnTo>
                <a:lnTo>
                  <a:pt x="941050" y="186215"/>
                </a:lnTo>
                <a:lnTo>
                  <a:pt x="960111" y="183059"/>
                </a:lnTo>
                <a:lnTo>
                  <a:pt x="979265" y="175412"/>
                </a:lnTo>
                <a:lnTo>
                  <a:pt x="1009284" y="171920"/>
                </a:lnTo>
                <a:lnTo>
                  <a:pt x="1016026" y="171547"/>
                </a:lnTo>
                <a:lnTo>
                  <a:pt x="1020995" y="174847"/>
                </a:lnTo>
                <a:lnTo>
                  <a:pt x="1030313" y="1828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SMARTInkAnnotation54"/>
          <p:cNvSpPr/>
          <p:nvPr/>
        </p:nvSpPr>
        <p:spPr>
          <a:xfrm>
            <a:off x="576687" y="4823930"/>
            <a:ext cx="365812" cy="696761"/>
          </a:xfrm>
          <a:custGeom>
            <a:avLst/>
            <a:gdLst/>
            <a:ahLst/>
            <a:cxnLst/>
            <a:rect l="0" t="0" r="0" b="0"/>
            <a:pathLst>
              <a:path w="365812" h="696761">
                <a:moveTo>
                  <a:pt x="263074" y="10959"/>
                </a:moveTo>
                <a:lnTo>
                  <a:pt x="256996" y="4891"/>
                </a:lnTo>
                <a:lnTo>
                  <a:pt x="253934" y="3104"/>
                </a:lnTo>
                <a:lnTo>
                  <a:pt x="243271" y="236"/>
                </a:lnTo>
                <a:lnTo>
                  <a:pt x="242240" y="0"/>
                </a:lnTo>
                <a:lnTo>
                  <a:pt x="234309" y="3125"/>
                </a:lnTo>
                <a:lnTo>
                  <a:pt x="223576" y="7478"/>
                </a:lnTo>
                <a:lnTo>
                  <a:pt x="214566" y="9412"/>
                </a:lnTo>
                <a:lnTo>
                  <a:pt x="209110" y="11198"/>
                </a:lnTo>
                <a:lnTo>
                  <a:pt x="202929" y="13658"/>
                </a:lnTo>
                <a:lnTo>
                  <a:pt x="196264" y="16569"/>
                </a:lnTo>
                <a:lnTo>
                  <a:pt x="182074" y="23189"/>
                </a:lnTo>
                <a:lnTo>
                  <a:pt x="174728" y="26733"/>
                </a:lnTo>
                <a:lnTo>
                  <a:pt x="166015" y="30365"/>
                </a:lnTo>
                <a:lnTo>
                  <a:pt x="156390" y="34056"/>
                </a:lnTo>
                <a:lnTo>
                  <a:pt x="146157" y="37787"/>
                </a:lnTo>
                <a:lnTo>
                  <a:pt x="136790" y="42815"/>
                </a:lnTo>
                <a:lnTo>
                  <a:pt x="128002" y="48706"/>
                </a:lnTo>
                <a:lnTo>
                  <a:pt x="119599" y="55174"/>
                </a:lnTo>
                <a:lnTo>
                  <a:pt x="111453" y="62026"/>
                </a:lnTo>
                <a:lnTo>
                  <a:pt x="103478" y="69134"/>
                </a:lnTo>
                <a:lnTo>
                  <a:pt x="95618" y="76412"/>
                </a:lnTo>
                <a:lnTo>
                  <a:pt x="89105" y="83805"/>
                </a:lnTo>
                <a:lnTo>
                  <a:pt x="78477" y="98792"/>
                </a:lnTo>
                <a:lnTo>
                  <a:pt x="72590" y="106344"/>
                </a:lnTo>
                <a:lnTo>
                  <a:pt x="66121" y="113919"/>
                </a:lnTo>
                <a:lnTo>
                  <a:pt x="59264" y="121509"/>
                </a:lnTo>
                <a:lnTo>
                  <a:pt x="48253" y="140103"/>
                </a:lnTo>
                <a:lnTo>
                  <a:pt x="37847" y="159796"/>
                </a:lnTo>
                <a:lnTo>
                  <a:pt x="31511" y="168604"/>
                </a:lnTo>
                <a:lnTo>
                  <a:pt x="24742" y="177016"/>
                </a:lnTo>
                <a:lnTo>
                  <a:pt x="13829" y="193135"/>
                </a:lnTo>
                <a:lnTo>
                  <a:pt x="9138" y="200990"/>
                </a:lnTo>
                <a:lnTo>
                  <a:pt x="3926" y="216491"/>
                </a:lnTo>
                <a:lnTo>
                  <a:pt x="1609" y="231847"/>
                </a:lnTo>
                <a:lnTo>
                  <a:pt x="305" y="253502"/>
                </a:lnTo>
                <a:lnTo>
                  <a:pt x="0" y="263960"/>
                </a:lnTo>
                <a:lnTo>
                  <a:pt x="1191" y="268526"/>
                </a:lnTo>
                <a:lnTo>
                  <a:pt x="5906" y="276986"/>
                </a:lnTo>
                <a:lnTo>
                  <a:pt x="15712" y="288890"/>
                </a:lnTo>
                <a:lnTo>
                  <a:pt x="19298" y="291497"/>
                </a:lnTo>
                <a:lnTo>
                  <a:pt x="30422" y="296435"/>
                </a:lnTo>
                <a:lnTo>
                  <a:pt x="41775" y="304107"/>
                </a:lnTo>
                <a:lnTo>
                  <a:pt x="49385" y="306347"/>
                </a:lnTo>
                <a:lnTo>
                  <a:pt x="57007" y="307343"/>
                </a:lnTo>
                <a:lnTo>
                  <a:pt x="64635" y="307785"/>
                </a:lnTo>
                <a:lnTo>
                  <a:pt x="72265" y="307982"/>
                </a:lnTo>
                <a:lnTo>
                  <a:pt x="83289" y="304683"/>
                </a:lnTo>
                <a:lnTo>
                  <a:pt x="89791" y="302025"/>
                </a:lnTo>
                <a:lnTo>
                  <a:pt x="100407" y="295685"/>
                </a:lnTo>
                <a:lnTo>
                  <a:pt x="105018" y="292217"/>
                </a:lnTo>
                <a:lnTo>
                  <a:pt x="110637" y="289904"/>
                </a:lnTo>
                <a:lnTo>
                  <a:pt x="116927" y="288362"/>
                </a:lnTo>
                <a:lnTo>
                  <a:pt x="123664" y="287335"/>
                </a:lnTo>
                <a:lnTo>
                  <a:pt x="130700" y="285380"/>
                </a:lnTo>
                <a:lnTo>
                  <a:pt x="137935" y="282806"/>
                </a:lnTo>
                <a:lnTo>
                  <a:pt x="145302" y="279821"/>
                </a:lnTo>
                <a:lnTo>
                  <a:pt x="151486" y="276560"/>
                </a:lnTo>
                <a:lnTo>
                  <a:pt x="161748" y="269551"/>
                </a:lnTo>
                <a:lnTo>
                  <a:pt x="167538" y="267174"/>
                </a:lnTo>
                <a:lnTo>
                  <a:pt x="173942" y="265589"/>
                </a:lnTo>
                <a:lnTo>
                  <a:pt x="180755" y="264533"/>
                </a:lnTo>
                <a:lnTo>
                  <a:pt x="187842" y="262558"/>
                </a:lnTo>
                <a:lnTo>
                  <a:pt x="195110" y="259972"/>
                </a:lnTo>
                <a:lnTo>
                  <a:pt x="202500" y="256978"/>
                </a:lnTo>
                <a:lnTo>
                  <a:pt x="208698" y="254982"/>
                </a:lnTo>
                <a:lnTo>
                  <a:pt x="218978" y="252764"/>
                </a:lnTo>
                <a:lnTo>
                  <a:pt x="224772" y="252172"/>
                </a:lnTo>
                <a:lnTo>
                  <a:pt x="231179" y="251778"/>
                </a:lnTo>
                <a:lnTo>
                  <a:pt x="237994" y="251515"/>
                </a:lnTo>
                <a:lnTo>
                  <a:pt x="245082" y="252610"/>
                </a:lnTo>
                <a:lnTo>
                  <a:pt x="252352" y="254610"/>
                </a:lnTo>
                <a:lnTo>
                  <a:pt x="259742" y="257213"/>
                </a:lnTo>
                <a:lnTo>
                  <a:pt x="267213" y="258948"/>
                </a:lnTo>
                <a:lnTo>
                  <a:pt x="274737" y="260105"/>
                </a:lnTo>
                <a:lnTo>
                  <a:pt x="282298" y="260877"/>
                </a:lnTo>
                <a:lnTo>
                  <a:pt x="289883" y="262661"/>
                </a:lnTo>
                <a:lnTo>
                  <a:pt x="297483" y="265120"/>
                </a:lnTo>
                <a:lnTo>
                  <a:pt x="305095" y="268030"/>
                </a:lnTo>
                <a:lnTo>
                  <a:pt x="311441" y="271240"/>
                </a:lnTo>
                <a:lnTo>
                  <a:pt x="321884" y="278193"/>
                </a:lnTo>
                <a:lnTo>
                  <a:pt x="330766" y="285517"/>
                </a:lnTo>
                <a:lnTo>
                  <a:pt x="334915" y="289248"/>
                </a:lnTo>
                <a:lnTo>
                  <a:pt x="342918" y="300166"/>
                </a:lnTo>
                <a:lnTo>
                  <a:pt x="350715" y="313486"/>
                </a:lnTo>
                <a:lnTo>
                  <a:pt x="358420" y="327872"/>
                </a:lnTo>
                <a:lnTo>
                  <a:pt x="362693" y="346120"/>
                </a:lnTo>
                <a:lnTo>
                  <a:pt x="364592" y="365659"/>
                </a:lnTo>
                <a:lnTo>
                  <a:pt x="365436" y="382811"/>
                </a:lnTo>
                <a:lnTo>
                  <a:pt x="365811" y="402287"/>
                </a:lnTo>
                <a:lnTo>
                  <a:pt x="364706" y="423643"/>
                </a:lnTo>
                <a:lnTo>
                  <a:pt x="362630" y="434672"/>
                </a:lnTo>
                <a:lnTo>
                  <a:pt x="350159" y="485816"/>
                </a:lnTo>
                <a:lnTo>
                  <a:pt x="346572" y="498981"/>
                </a:lnTo>
                <a:lnTo>
                  <a:pt x="339194" y="523768"/>
                </a:lnTo>
                <a:lnTo>
                  <a:pt x="334174" y="535712"/>
                </a:lnTo>
                <a:lnTo>
                  <a:pt x="328283" y="547484"/>
                </a:lnTo>
                <a:lnTo>
                  <a:pt x="316225" y="569455"/>
                </a:lnTo>
                <a:lnTo>
                  <a:pt x="306626" y="587686"/>
                </a:lnTo>
                <a:lnTo>
                  <a:pt x="301013" y="597374"/>
                </a:lnTo>
                <a:lnTo>
                  <a:pt x="294727" y="607643"/>
                </a:lnTo>
                <a:lnTo>
                  <a:pt x="287992" y="618298"/>
                </a:lnTo>
                <a:lnTo>
                  <a:pt x="277117" y="636911"/>
                </a:lnTo>
                <a:lnTo>
                  <a:pt x="272436" y="645431"/>
                </a:lnTo>
                <a:lnTo>
                  <a:pt x="266771" y="652381"/>
                </a:lnTo>
                <a:lnTo>
                  <a:pt x="260450" y="658283"/>
                </a:lnTo>
                <a:lnTo>
                  <a:pt x="253692" y="663488"/>
                </a:lnTo>
                <a:lnTo>
                  <a:pt x="242792" y="672659"/>
                </a:lnTo>
                <a:lnTo>
                  <a:pt x="238104" y="676883"/>
                </a:lnTo>
                <a:lnTo>
                  <a:pt x="234979" y="680968"/>
                </a:lnTo>
                <a:lnTo>
                  <a:pt x="231506" y="688894"/>
                </a:lnTo>
                <a:lnTo>
                  <a:pt x="229308" y="691517"/>
                </a:lnTo>
                <a:lnTo>
                  <a:pt x="226571" y="693264"/>
                </a:lnTo>
                <a:lnTo>
                  <a:pt x="217279" y="6967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SMARTInkAnnotation55"/>
          <p:cNvSpPr/>
          <p:nvPr/>
        </p:nvSpPr>
        <p:spPr>
          <a:xfrm>
            <a:off x="1034387" y="5018018"/>
            <a:ext cx="194385" cy="466545"/>
          </a:xfrm>
          <a:custGeom>
            <a:avLst/>
            <a:gdLst/>
            <a:ahLst/>
            <a:cxnLst/>
            <a:rect l="0" t="0" r="0" b="0"/>
            <a:pathLst>
              <a:path w="194385" h="466545">
                <a:moveTo>
                  <a:pt x="0" y="114052"/>
                </a:moveTo>
                <a:lnTo>
                  <a:pt x="0" y="120119"/>
                </a:lnTo>
                <a:lnTo>
                  <a:pt x="1272" y="123177"/>
                </a:lnTo>
                <a:lnTo>
                  <a:pt x="6077" y="129960"/>
                </a:lnTo>
                <a:lnTo>
                  <a:pt x="7868" y="133548"/>
                </a:lnTo>
                <a:lnTo>
                  <a:pt x="9857" y="140920"/>
                </a:lnTo>
                <a:lnTo>
                  <a:pt x="10741" y="155203"/>
                </a:lnTo>
                <a:lnTo>
                  <a:pt x="10977" y="164345"/>
                </a:lnTo>
                <a:lnTo>
                  <a:pt x="12406" y="174251"/>
                </a:lnTo>
                <a:lnTo>
                  <a:pt x="14631" y="184664"/>
                </a:lnTo>
                <a:lnTo>
                  <a:pt x="17386" y="195417"/>
                </a:lnTo>
                <a:lnTo>
                  <a:pt x="20495" y="206395"/>
                </a:lnTo>
                <a:lnTo>
                  <a:pt x="27342" y="228753"/>
                </a:lnTo>
                <a:lnTo>
                  <a:pt x="49665" y="296967"/>
                </a:lnTo>
                <a:lnTo>
                  <a:pt x="52191" y="308385"/>
                </a:lnTo>
                <a:lnTo>
                  <a:pt x="53875" y="319807"/>
                </a:lnTo>
                <a:lnTo>
                  <a:pt x="54997" y="331232"/>
                </a:lnTo>
                <a:lnTo>
                  <a:pt x="57018" y="341388"/>
                </a:lnTo>
                <a:lnTo>
                  <a:pt x="59637" y="350700"/>
                </a:lnTo>
                <a:lnTo>
                  <a:pt x="72980" y="389961"/>
                </a:lnTo>
                <a:lnTo>
                  <a:pt x="76639" y="398321"/>
                </a:lnTo>
                <a:lnTo>
                  <a:pt x="80350" y="405165"/>
                </a:lnTo>
                <a:lnTo>
                  <a:pt x="84096" y="410997"/>
                </a:lnTo>
                <a:lnTo>
                  <a:pt x="87866" y="417425"/>
                </a:lnTo>
                <a:lnTo>
                  <a:pt x="91651" y="424250"/>
                </a:lnTo>
                <a:lnTo>
                  <a:pt x="95446" y="431341"/>
                </a:lnTo>
                <a:lnTo>
                  <a:pt x="99663" y="442606"/>
                </a:lnTo>
                <a:lnTo>
                  <a:pt x="102593" y="456332"/>
                </a:lnTo>
                <a:lnTo>
                  <a:pt x="102978" y="466544"/>
                </a:lnTo>
                <a:lnTo>
                  <a:pt x="103032" y="452311"/>
                </a:lnTo>
                <a:lnTo>
                  <a:pt x="103035" y="441465"/>
                </a:lnTo>
                <a:lnTo>
                  <a:pt x="99644" y="430595"/>
                </a:lnTo>
                <a:lnTo>
                  <a:pt x="93897" y="417298"/>
                </a:lnTo>
                <a:lnTo>
                  <a:pt x="87102" y="402920"/>
                </a:lnTo>
                <a:lnTo>
                  <a:pt x="83509" y="394261"/>
                </a:lnTo>
                <a:lnTo>
                  <a:pt x="79842" y="384678"/>
                </a:lnTo>
                <a:lnTo>
                  <a:pt x="72375" y="363870"/>
                </a:lnTo>
                <a:lnTo>
                  <a:pt x="53409" y="308145"/>
                </a:lnTo>
                <a:lnTo>
                  <a:pt x="50871" y="298057"/>
                </a:lnTo>
                <a:lnTo>
                  <a:pt x="49179" y="288792"/>
                </a:lnTo>
                <a:lnTo>
                  <a:pt x="48050" y="280075"/>
                </a:lnTo>
                <a:lnTo>
                  <a:pt x="46026" y="270454"/>
                </a:lnTo>
                <a:lnTo>
                  <a:pt x="43405" y="260229"/>
                </a:lnTo>
                <a:lnTo>
                  <a:pt x="40385" y="249604"/>
                </a:lnTo>
                <a:lnTo>
                  <a:pt x="33638" y="227637"/>
                </a:lnTo>
                <a:lnTo>
                  <a:pt x="30057" y="216445"/>
                </a:lnTo>
                <a:lnTo>
                  <a:pt x="27671" y="205174"/>
                </a:lnTo>
                <a:lnTo>
                  <a:pt x="26079" y="193850"/>
                </a:lnTo>
                <a:lnTo>
                  <a:pt x="25019" y="182490"/>
                </a:lnTo>
                <a:lnTo>
                  <a:pt x="24311" y="171107"/>
                </a:lnTo>
                <a:lnTo>
                  <a:pt x="23526" y="148299"/>
                </a:lnTo>
                <a:lnTo>
                  <a:pt x="23083" y="120107"/>
                </a:lnTo>
                <a:lnTo>
                  <a:pt x="24293" y="111738"/>
                </a:lnTo>
                <a:lnTo>
                  <a:pt x="26372" y="103620"/>
                </a:lnTo>
                <a:lnTo>
                  <a:pt x="38848" y="66270"/>
                </a:lnTo>
                <a:lnTo>
                  <a:pt x="42436" y="58067"/>
                </a:lnTo>
                <a:lnTo>
                  <a:pt x="46099" y="51329"/>
                </a:lnTo>
                <a:lnTo>
                  <a:pt x="49814" y="45567"/>
                </a:lnTo>
                <a:lnTo>
                  <a:pt x="53562" y="39185"/>
                </a:lnTo>
                <a:lnTo>
                  <a:pt x="57333" y="32390"/>
                </a:lnTo>
                <a:lnTo>
                  <a:pt x="61119" y="25321"/>
                </a:lnTo>
                <a:lnTo>
                  <a:pt x="66187" y="19338"/>
                </a:lnTo>
                <a:lnTo>
                  <a:pt x="72110" y="14079"/>
                </a:lnTo>
                <a:lnTo>
                  <a:pt x="78603" y="9303"/>
                </a:lnTo>
                <a:lnTo>
                  <a:pt x="84203" y="6119"/>
                </a:lnTo>
                <a:lnTo>
                  <a:pt x="89209" y="3997"/>
                </a:lnTo>
                <a:lnTo>
                  <a:pt x="93819" y="2582"/>
                </a:lnTo>
                <a:lnTo>
                  <a:pt x="98163" y="1638"/>
                </a:lnTo>
                <a:lnTo>
                  <a:pt x="102332" y="1009"/>
                </a:lnTo>
                <a:lnTo>
                  <a:pt x="106383" y="590"/>
                </a:lnTo>
                <a:lnTo>
                  <a:pt x="111628" y="311"/>
                </a:lnTo>
                <a:lnTo>
                  <a:pt x="124240" y="0"/>
                </a:lnTo>
                <a:lnTo>
                  <a:pt x="129893" y="1187"/>
                </a:lnTo>
                <a:lnTo>
                  <a:pt x="134934" y="3249"/>
                </a:lnTo>
                <a:lnTo>
                  <a:pt x="139566" y="5893"/>
                </a:lnTo>
                <a:lnTo>
                  <a:pt x="143927" y="8925"/>
                </a:lnTo>
                <a:lnTo>
                  <a:pt x="148106" y="12218"/>
                </a:lnTo>
                <a:lnTo>
                  <a:pt x="152164" y="15682"/>
                </a:lnTo>
                <a:lnTo>
                  <a:pt x="157413" y="19262"/>
                </a:lnTo>
                <a:lnTo>
                  <a:pt x="163457" y="22918"/>
                </a:lnTo>
                <a:lnTo>
                  <a:pt x="170030" y="26626"/>
                </a:lnTo>
                <a:lnTo>
                  <a:pt x="175685" y="31638"/>
                </a:lnTo>
                <a:lnTo>
                  <a:pt x="180726" y="37519"/>
                </a:lnTo>
                <a:lnTo>
                  <a:pt x="185359" y="43980"/>
                </a:lnTo>
                <a:lnTo>
                  <a:pt x="190507" y="57932"/>
                </a:lnTo>
                <a:lnTo>
                  <a:pt x="191880" y="65208"/>
                </a:lnTo>
                <a:lnTo>
                  <a:pt x="192795" y="72599"/>
                </a:lnTo>
                <a:lnTo>
                  <a:pt x="193405" y="80067"/>
                </a:lnTo>
                <a:lnTo>
                  <a:pt x="193812" y="87585"/>
                </a:lnTo>
                <a:lnTo>
                  <a:pt x="194264" y="106099"/>
                </a:lnTo>
                <a:lnTo>
                  <a:pt x="194384" y="116370"/>
                </a:lnTo>
                <a:lnTo>
                  <a:pt x="193193" y="125757"/>
                </a:lnTo>
                <a:lnTo>
                  <a:pt x="191126" y="134555"/>
                </a:lnTo>
                <a:lnTo>
                  <a:pt x="188477" y="142961"/>
                </a:lnTo>
                <a:lnTo>
                  <a:pt x="185438" y="151104"/>
                </a:lnTo>
                <a:lnTo>
                  <a:pt x="182140" y="159073"/>
                </a:lnTo>
                <a:lnTo>
                  <a:pt x="178670" y="166926"/>
                </a:lnTo>
                <a:lnTo>
                  <a:pt x="171421" y="182425"/>
                </a:lnTo>
                <a:lnTo>
                  <a:pt x="156403" y="213070"/>
                </a:lnTo>
                <a:lnTo>
                  <a:pt x="152607" y="219434"/>
                </a:lnTo>
                <a:lnTo>
                  <a:pt x="148804" y="224946"/>
                </a:lnTo>
                <a:lnTo>
                  <a:pt x="144997" y="229891"/>
                </a:lnTo>
                <a:lnTo>
                  <a:pt x="140767" y="238773"/>
                </a:lnTo>
                <a:lnTo>
                  <a:pt x="139639" y="242919"/>
                </a:lnTo>
                <a:lnTo>
                  <a:pt x="137615" y="245683"/>
                </a:lnTo>
                <a:lnTo>
                  <a:pt x="134993" y="247526"/>
                </a:lnTo>
                <a:lnTo>
                  <a:pt x="125934" y="25121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SMARTInkAnnotation56"/>
          <p:cNvSpPr/>
          <p:nvPr/>
        </p:nvSpPr>
        <p:spPr>
          <a:xfrm>
            <a:off x="1309153" y="4972067"/>
            <a:ext cx="112737" cy="193608"/>
          </a:xfrm>
          <a:custGeom>
            <a:avLst/>
            <a:gdLst/>
            <a:ahLst/>
            <a:cxnLst/>
            <a:rect l="0" t="0" r="0" b="0"/>
            <a:pathLst>
              <a:path w="112737" h="193608">
                <a:moveTo>
                  <a:pt x="11448" y="57133"/>
                </a:moveTo>
                <a:lnTo>
                  <a:pt x="11448" y="63200"/>
                </a:lnTo>
                <a:lnTo>
                  <a:pt x="10176" y="66258"/>
                </a:lnTo>
                <a:lnTo>
                  <a:pt x="8056" y="69565"/>
                </a:lnTo>
                <a:lnTo>
                  <a:pt x="5371" y="73041"/>
                </a:lnTo>
                <a:lnTo>
                  <a:pt x="3580" y="76628"/>
                </a:lnTo>
                <a:lnTo>
                  <a:pt x="2387" y="80290"/>
                </a:lnTo>
                <a:lnTo>
                  <a:pt x="1591" y="84001"/>
                </a:lnTo>
                <a:lnTo>
                  <a:pt x="1061" y="89015"/>
                </a:lnTo>
                <a:lnTo>
                  <a:pt x="707" y="94897"/>
                </a:lnTo>
                <a:lnTo>
                  <a:pt x="314" y="108207"/>
                </a:lnTo>
                <a:lnTo>
                  <a:pt x="5" y="170456"/>
                </a:lnTo>
                <a:lnTo>
                  <a:pt x="3" y="174591"/>
                </a:lnTo>
                <a:lnTo>
                  <a:pt x="1274" y="178618"/>
                </a:lnTo>
                <a:lnTo>
                  <a:pt x="3394" y="182573"/>
                </a:lnTo>
                <a:lnTo>
                  <a:pt x="9857" y="191977"/>
                </a:lnTo>
                <a:lnTo>
                  <a:pt x="11660" y="192749"/>
                </a:lnTo>
                <a:lnTo>
                  <a:pt x="14133" y="193264"/>
                </a:lnTo>
                <a:lnTo>
                  <a:pt x="17055" y="193607"/>
                </a:lnTo>
                <a:lnTo>
                  <a:pt x="20274" y="192565"/>
                </a:lnTo>
                <a:lnTo>
                  <a:pt x="23692" y="190601"/>
                </a:lnTo>
                <a:lnTo>
                  <a:pt x="27244" y="188021"/>
                </a:lnTo>
                <a:lnTo>
                  <a:pt x="30883" y="185032"/>
                </a:lnTo>
                <a:lnTo>
                  <a:pt x="34581" y="181769"/>
                </a:lnTo>
                <a:lnTo>
                  <a:pt x="38319" y="178324"/>
                </a:lnTo>
                <a:lnTo>
                  <a:pt x="43355" y="174756"/>
                </a:lnTo>
                <a:lnTo>
                  <a:pt x="49256" y="171108"/>
                </a:lnTo>
                <a:lnTo>
                  <a:pt x="55735" y="167406"/>
                </a:lnTo>
                <a:lnTo>
                  <a:pt x="61325" y="162398"/>
                </a:lnTo>
                <a:lnTo>
                  <a:pt x="66325" y="156520"/>
                </a:lnTo>
                <a:lnTo>
                  <a:pt x="70930" y="150061"/>
                </a:lnTo>
                <a:lnTo>
                  <a:pt x="75272" y="144485"/>
                </a:lnTo>
                <a:lnTo>
                  <a:pt x="79439" y="139497"/>
                </a:lnTo>
                <a:lnTo>
                  <a:pt x="83489" y="134902"/>
                </a:lnTo>
                <a:lnTo>
                  <a:pt x="86188" y="129299"/>
                </a:lnTo>
                <a:lnTo>
                  <a:pt x="87989" y="123024"/>
                </a:lnTo>
                <a:lnTo>
                  <a:pt x="89188" y="116300"/>
                </a:lnTo>
                <a:lnTo>
                  <a:pt x="91260" y="109277"/>
                </a:lnTo>
                <a:lnTo>
                  <a:pt x="93914" y="102056"/>
                </a:lnTo>
                <a:lnTo>
                  <a:pt x="96955" y="94701"/>
                </a:lnTo>
                <a:lnTo>
                  <a:pt x="98982" y="87258"/>
                </a:lnTo>
                <a:lnTo>
                  <a:pt x="100334" y="79756"/>
                </a:lnTo>
                <a:lnTo>
                  <a:pt x="101235" y="72215"/>
                </a:lnTo>
                <a:lnTo>
                  <a:pt x="103108" y="65918"/>
                </a:lnTo>
                <a:lnTo>
                  <a:pt x="105628" y="60449"/>
                </a:lnTo>
                <a:lnTo>
                  <a:pt x="108581" y="55533"/>
                </a:lnTo>
                <a:lnTo>
                  <a:pt x="110549" y="50987"/>
                </a:lnTo>
                <a:lnTo>
                  <a:pt x="111861" y="46685"/>
                </a:lnTo>
                <a:lnTo>
                  <a:pt x="112736" y="42547"/>
                </a:lnTo>
                <a:lnTo>
                  <a:pt x="112047" y="38519"/>
                </a:lnTo>
                <a:lnTo>
                  <a:pt x="110316" y="34564"/>
                </a:lnTo>
                <a:lnTo>
                  <a:pt x="107890" y="30657"/>
                </a:lnTo>
                <a:lnTo>
                  <a:pt x="105000" y="26782"/>
                </a:lnTo>
                <a:lnTo>
                  <a:pt x="101801" y="22929"/>
                </a:lnTo>
                <a:lnTo>
                  <a:pt x="98397" y="19090"/>
                </a:lnTo>
                <a:lnTo>
                  <a:pt x="91222" y="11438"/>
                </a:lnTo>
                <a:lnTo>
                  <a:pt x="87528" y="7620"/>
                </a:lnTo>
                <a:lnTo>
                  <a:pt x="83793" y="5074"/>
                </a:lnTo>
                <a:lnTo>
                  <a:pt x="80031" y="3377"/>
                </a:lnTo>
                <a:lnTo>
                  <a:pt x="76251" y="2245"/>
                </a:lnTo>
                <a:lnTo>
                  <a:pt x="72459" y="1491"/>
                </a:lnTo>
                <a:lnTo>
                  <a:pt x="68659" y="989"/>
                </a:lnTo>
                <a:lnTo>
                  <a:pt x="64854" y="653"/>
                </a:lnTo>
                <a:lnTo>
                  <a:pt x="59772" y="430"/>
                </a:lnTo>
                <a:lnTo>
                  <a:pt x="41738" y="115"/>
                </a:lnTo>
                <a:lnTo>
                  <a:pt x="19552" y="0"/>
                </a:lnTo>
                <a:lnTo>
                  <a:pt x="15578" y="1264"/>
                </a:lnTo>
                <a:lnTo>
                  <a:pt x="11658" y="3377"/>
                </a:lnTo>
                <a:lnTo>
                  <a:pt x="0" y="1141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SMARTInkAnnotation57"/>
          <p:cNvSpPr/>
          <p:nvPr/>
        </p:nvSpPr>
        <p:spPr>
          <a:xfrm>
            <a:off x="1538125" y="4857749"/>
            <a:ext cx="91589" cy="269019"/>
          </a:xfrm>
          <a:custGeom>
            <a:avLst/>
            <a:gdLst/>
            <a:ahLst/>
            <a:cxnLst/>
            <a:rect l="0" t="0" r="0" b="0"/>
            <a:pathLst>
              <a:path w="91589" h="269019">
                <a:moveTo>
                  <a:pt x="0" y="91440"/>
                </a:moveTo>
                <a:lnTo>
                  <a:pt x="0" y="97509"/>
                </a:lnTo>
                <a:lnTo>
                  <a:pt x="1272" y="100566"/>
                </a:lnTo>
                <a:lnTo>
                  <a:pt x="3392" y="103873"/>
                </a:lnTo>
                <a:lnTo>
                  <a:pt x="6077" y="107349"/>
                </a:lnTo>
                <a:lnTo>
                  <a:pt x="6596" y="110936"/>
                </a:lnTo>
                <a:lnTo>
                  <a:pt x="5669" y="114597"/>
                </a:lnTo>
                <a:lnTo>
                  <a:pt x="3779" y="118309"/>
                </a:lnTo>
                <a:lnTo>
                  <a:pt x="3791" y="122052"/>
                </a:lnTo>
                <a:lnTo>
                  <a:pt x="5072" y="125818"/>
                </a:lnTo>
                <a:lnTo>
                  <a:pt x="7197" y="129599"/>
                </a:lnTo>
                <a:lnTo>
                  <a:pt x="8614" y="134659"/>
                </a:lnTo>
                <a:lnTo>
                  <a:pt x="9559" y="140573"/>
                </a:lnTo>
                <a:lnTo>
                  <a:pt x="10189" y="147056"/>
                </a:lnTo>
                <a:lnTo>
                  <a:pt x="11880" y="153917"/>
                </a:lnTo>
                <a:lnTo>
                  <a:pt x="14281" y="161031"/>
                </a:lnTo>
                <a:lnTo>
                  <a:pt x="17153" y="168315"/>
                </a:lnTo>
                <a:lnTo>
                  <a:pt x="20340" y="175710"/>
                </a:lnTo>
                <a:lnTo>
                  <a:pt x="27272" y="190700"/>
                </a:lnTo>
                <a:lnTo>
                  <a:pt x="29630" y="198254"/>
                </a:lnTo>
                <a:lnTo>
                  <a:pt x="31202" y="205829"/>
                </a:lnTo>
                <a:lnTo>
                  <a:pt x="32250" y="213420"/>
                </a:lnTo>
                <a:lnTo>
                  <a:pt x="32948" y="219750"/>
                </a:lnTo>
                <a:lnTo>
                  <a:pt x="33414" y="225240"/>
                </a:lnTo>
                <a:lnTo>
                  <a:pt x="33724" y="230170"/>
                </a:lnTo>
                <a:lnTo>
                  <a:pt x="34069" y="239035"/>
                </a:lnTo>
                <a:lnTo>
                  <a:pt x="34264" y="251166"/>
                </a:lnTo>
                <a:lnTo>
                  <a:pt x="34342" y="269018"/>
                </a:lnTo>
                <a:lnTo>
                  <a:pt x="34345" y="247074"/>
                </a:lnTo>
                <a:lnTo>
                  <a:pt x="35617" y="242186"/>
                </a:lnTo>
                <a:lnTo>
                  <a:pt x="37737" y="236388"/>
                </a:lnTo>
                <a:lnTo>
                  <a:pt x="40423" y="229982"/>
                </a:lnTo>
                <a:lnTo>
                  <a:pt x="42213" y="223171"/>
                </a:lnTo>
                <a:lnTo>
                  <a:pt x="43407" y="216091"/>
                </a:lnTo>
                <a:lnTo>
                  <a:pt x="44202" y="208831"/>
                </a:lnTo>
                <a:lnTo>
                  <a:pt x="44733" y="200181"/>
                </a:lnTo>
                <a:lnTo>
                  <a:pt x="45322" y="180410"/>
                </a:lnTo>
                <a:lnTo>
                  <a:pt x="45654" y="153926"/>
                </a:lnTo>
                <a:lnTo>
                  <a:pt x="46973" y="144527"/>
                </a:lnTo>
                <a:lnTo>
                  <a:pt x="49124" y="134452"/>
                </a:lnTo>
                <a:lnTo>
                  <a:pt x="51830" y="123924"/>
                </a:lnTo>
                <a:lnTo>
                  <a:pt x="53634" y="113096"/>
                </a:lnTo>
                <a:lnTo>
                  <a:pt x="54837" y="102068"/>
                </a:lnTo>
                <a:lnTo>
                  <a:pt x="55639" y="90905"/>
                </a:lnTo>
                <a:lnTo>
                  <a:pt x="57445" y="79654"/>
                </a:lnTo>
                <a:lnTo>
                  <a:pt x="59922" y="68342"/>
                </a:lnTo>
                <a:lnTo>
                  <a:pt x="62845" y="56992"/>
                </a:lnTo>
                <a:lnTo>
                  <a:pt x="66066" y="48155"/>
                </a:lnTo>
                <a:lnTo>
                  <a:pt x="69485" y="40993"/>
                </a:lnTo>
                <a:lnTo>
                  <a:pt x="73036" y="34949"/>
                </a:lnTo>
                <a:lnTo>
                  <a:pt x="76676" y="28379"/>
                </a:lnTo>
                <a:lnTo>
                  <a:pt x="91588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SMARTInkAnnotation58"/>
          <p:cNvSpPr/>
          <p:nvPr/>
        </p:nvSpPr>
        <p:spPr>
          <a:xfrm>
            <a:off x="1744199" y="4732019"/>
            <a:ext cx="80141" cy="331471"/>
          </a:xfrm>
          <a:custGeom>
            <a:avLst/>
            <a:gdLst/>
            <a:ahLst/>
            <a:cxnLst/>
            <a:rect l="0" t="0" r="0" b="0"/>
            <a:pathLst>
              <a:path w="80141" h="331471">
                <a:moveTo>
                  <a:pt x="0" y="0"/>
                </a:moveTo>
                <a:lnTo>
                  <a:pt x="9857" y="9841"/>
                </a:lnTo>
                <a:lnTo>
                  <a:pt x="10741" y="14111"/>
                </a:lnTo>
                <a:lnTo>
                  <a:pt x="10977" y="17027"/>
                </a:lnTo>
                <a:lnTo>
                  <a:pt x="12406" y="20242"/>
                </a:lnTo>
                <a:lnTo>
                  <a:pt x="14631" y="23654"/>
                </a:lnTo>
                <a:lnTo>
                  <a:pt x="17387" y="27199"/>
                </a:lnTo>
                <a:lnTo>
                  <a:pt x="19223" y="32103"/>
                </a:lnTo>
                <a:lnTo>
                  <a:pt x="20448" y="37912"/>
                </a:lnTo>
                <a:lnTo>
                  <a:pt x="21265" y="44325"/>
                </a:lnTo>
                <a:lnTo>
                  <a:pt x="23081" y="49870"/>
                </a:lnTo>
                <a:lnTo>
                  <a:pt x="25564" y="54836"/>
                </a:lnTo>
                <a:lnTo>
                  <a:pt x="28491" y="59418"/>
                </a:lnTo>
                <a:lnTo>
                  <a:pt x="31715" y="66282"/>
                </a:lnTo>
                <a:lnTo>
                  <a:pt x="35136" y="74668"/>
                </a:lnTo>
                <a:lnTo>
                  <a:pt x="38689" y="84069"/>
                </a:lnTo>
                <a:lnTo>
                  <a:pt x="41057" y="92876"/>
                </a:lnTo>
                <a:lnTo>
                  <a:pt x="42636" y="101287"/>
                </a:lnTo>
                <a:lnTo>
                  <a:pt x="43689" y="109435"/>
                </a:lnTo>
                <a:lnTo>
                  <a:pt x="45663" y="118677"/>
                </a:lnTo>
                <a:lnTo>
                  <a:pt x="48251" y="128648"/>
                </a:lnTo>
                <a:lnTo>
                  <a:pt x="51248" y="139105"/>
                </a:lnTo>
                <a:lnTo>
                  <a:pt x="53246" y="148617"/>
                </a:lnTo>
                <a:lnTo>
                  <a:pt x="54579" y="157498"/>
                </a:lnTo>
                <a:lnTo>
                  <a:pt x="55467" y="165959"/>
                </a:lnTo>
                <a:lnTo>
                  <a:pt x="57331" y="175409"/>
                </a:lnTo>
                <a:lnTo>
                  <a:pt x="59846" y="185519"/>
                </a:lnTo>
                <a:lnTo>
                  <a:pt x="62794" y="196070"/>
                </a:lnTo>
                <a:lnTo>
                  <a:pt x="64760" y="205643"/>
                </a:lnTo>
                <a:lnTo>
                  <a:pt x="66070" y="214565"/>
                </a:lnTo>
                <a:lnTo>
                  <a:pt x="66944" y="223054"/>
                </a:lnTo>
                <a:lnTo>
                  <a:pt x="68799" y="232522"/>
                </a:lnTo>
                <a:lnTo>
                  <a:pt x="71307" y="242645"/>
                </a:lnTo>
                <a:lnTo>
                  <a:pt x="74252" y="253203"/>
                </a:lnTo>
                <a:lnTo>
                  <a:pt x="76214" y="261513"/>
                </a:lnTo>
                <a:lnTo>
                  <a:pt x="77523" y="268322"/>
                </a:lnTo>
                <a:lnTo>
                  <a:pt x="78395" y="274131"/>
                </a:lnTo>
                <a:lnTo>
                  <a:pt x="78977" y="280544"/>
                </a:lnTo>
                <a:lnTo>
                  <a:pt x="79365" y="287359"/>
                </a:lnTo>
                <a:lnTo>
                  <a:pt x="79795" y="300435"/>
                </a:lnTo>
                <a:lnTo>
                  <a:pt x="80072" y="319178"/>
                </a:lnTo>
                <a:lnTo>
                  <a:pt x="80140" y="3314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SMARTInkAnnotation59"/>
          <p:cNvSpPr/>
          <p:nvPr/>
        </p:nvSpPr>
        <p:spPr>
          <a:xfrm>
            <a:off x="1755648" y="4800600"/>
            <a:ext cx="137383" cy="91440"/>
          </a:xfrm>
          <a:custGeom>
            <a:avLst/>
            <a:gdLst/>
            <a:ahLst/>
            <a:cxnLst/>
            <a:rect l="0" t="0" r="0" b="0"/>
            <a:pathLst>
              <a:path w="137383" h="91440">
                <a:moveTo>
                  <a:pt x="137382" y="0"/>
                </a:moveTo>
                <a:lnTo>
                  <a:pt x="131305" y="0"/>
                </a:lnTo>
                <a:lnTo>
                  <a:pt x="128243" y="1270"/>
                </a:lnTo>
                <a:lnTo>
                  <a:pt x="124929" y="3386"/>
                </a:lnTo>
                <a:lnTo>
                  <a:pt x="116548" y="9841"/>
                </a:lnTo>
                <a:lnTo>
                  <a:pt x="114589" y="11640"/>
                </a:lnTo>
                <a:lnTo>
                  <a:pt x="109019" y="17027"/>
                </a:lnTo>
                <a:lnTo>
                  <a:pt x="104481" y="18971"/>
                </a:lnTo>
                <a:lnTo>
                  <a:pt x="98911" y="20267"/>
                </a:lnTo>
                <a:lnTo>
                  <a:pt x="92654" y="21131"/>
                </a:lnTo>
                <a:lnTo>
                  <a:pt x="85938" y="22978"/>
                </a:lnTo>
                <a:lnTo>
                  <a:pt x="78917" y="25478"/>
                </a:lnTo>
                <a:lnTo>
                  <a:pt x="71692" y="28415"/>
                </a:lnTo>
                <a:lnTo>
                  <a:pt x="65604" y="32913"/>
                </a:lnTo>
                <a:lnTo>
                  <a:pt x="60273" y="38452"/>
                </a:lnTo>
                <a:lnTo>
                  <a:pt x="55446" y="44685"/>
                </a:lnTo>
                <a:lnTo>
                  <a:pt x="49685" y="50110"/>
                </a:lnTo>
                <a:lnTo>
                  <a:pt x="43300" y="54996"/>
                </a:lnTo>
                <a:lnTo>
                  <a:pt x="36499" y="59524"/>
                </a:lnTo>
                <a:lnTo>
                  <a:pt x="30692" y="63813"/>
                </a:lnTo>
                <a:lnTo>
                  <a:pt x="25550" y="67941"/>
                </a:lnTo>
                <a:lnTo>
                  <a:pt x="20849" y="71964"/>
                </a:lnTo>
                <a:lnTo>
                  <a:pt x="16444" y="75916"/>
                </a:lnTo>
                <a:lnTo>
                  <a:pt x="0" y="9143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SMARTInkAnnotation60"/>
          <p:cNvSpPr/>
          <p:nvPr/>
        </p:nvSpPr>
        <p:spPr>
          <a:xfrm>
            <a:off x="1881646" y="4732019"/>
            <a:ext cx="273970" cy="422911"/>
          </a:xfrm>
          <a:custGeom>
            <a:avLst/>
            <a:gdLst/>
            <a:ahLst/>
            <a:cxnLst/>
            <a:rect l="0" t="0" r="0" b="0"/>
            <a:pathLst>
              <a:path w="273970" h="422911">
                <a:moveTo>
                  <a:pt x="137319" y="0"/>
                </a:moveTo>
                <a:lnTo>
                  <a:pt x="131241" y="6068"/>
                </a:lnTo>
                <a:lnTo>
                  <a:pt x="129451" y="9126"/>
                </a:lnTo>
                <a:lnTo>
                  <a:pt x="125659" y="19496"/>
                </a:lnTo>
                <a:lnTo>
                  <a:pt x="120264" y="26868"/>
                </a:lnTo>
                <a:lnTo>
                  <a:pt x="115773" y="30612"/>
                </a:lnTo>
                <a:lnTo>
                  <a:pt x="110234" y="34378"/>
                </a:lnTo>
                <a:lnTo>
                  <a:pt x="103998" y="38159"/>
                </a:lnTo>
                <a:lnTo>
                  <a:pt x="97296" y="41950"/>
                </a:lnTo>
                <a:lnTo>
                  <a:pt x="83065" y="49548"/>
                </a:lnTo>
                <a:lnTo>
                  <a:pt x="75709" y="54622"/>
                </a:lnTo>
                <a:lnTo>
                  <a:pt x="68260" y="60545"/>
                </a:lnTo>
                <a:lnTo>
                  <a:pt x="60750" y="67033"/>
                </a:lnTo>
                <a:lnTo>
                  <a:pt x="53199" y="72629"/>
                </a:lnTo>
                <a:lnTo>
                  <a:pt x="45622" y="77629"/>
                </a:lnTo>
                <a:lnTo>
                  <a:pt x="38025" y="82233"/>
                </a:lnTo>
                <a:lnTo>
                  <a:pt x="31689" y="86572"/>
                </a:lnTo>
                <a:lnTo>
                  <a:pt x="26193" y="90735"/>
                </a:lnTo>
                <a:lnTo>
                  <a:pt x="21257" y="94780"/>
                </a:lnTo>
                <a:lnTo>
                  <a:pt x="16694" y="98747"/>
                </a:lnTo>
                <a:lnTo>
                  <a:pt x="8232" y="106541"/>
                </a:lnTo>
                <a:lnTo>
                  <a:pt x="5467" y="110397"/>
                </a:lnTo>
                <a:lnTo>
                  <a:pt x="2394" y="118069"/>
                </a:lnTo>
                <a:lnTo>
                  <a:pt x="664" y="129528"/>
                </a:lnTo>
                <a:lnTo>
                  <a:pt x="0" y="142558"/>
                </a:lnTo>
                <a:lnTo>
                  <a:pt x="1251" y="144568"/>
                </a:lnTo>
                <a:lnTo>
                  <a:pt x="3356" y="145910"/>
                </a:lnTo>
                <a:lnTo>
                  <a:pt x="9089" y="147399"/>
                </a:lnTo>
                <a:lnTo>
                  <a:pt x="15877" y="148061"/>
                </a:lnTo>
                <a:lnTo>
                  <a:pt x="23134" y="148355"/>
                </a:lnTo>
                <a:lnTo>
                  <a:pt x="26850" y="148433"/>
                </a:lnTo>
                <a:lnTo>
                  <a:pt x="31871" y="149756"/>
                </a:lnTo>
                <a:lnTo>
                  <a:pt x="37763" y="151907"/>
                </a:lnTo>
                <a:lnTo>
                  <a:pt x="44235" y="154612"/>
                </a:lnTo>
                <a:lnTo>
                  <a:pt x="51094" y="156415"/>
                </a:lnTo>
                <a:lnTo>
                  <a:pt x="58210" y="157616"/>
                </a:lnTo>
                <a:lnTo>
                  <a:pt x="65499" y="158418"/>
                </a:lnTo>
                <a:lnTo>
                  <a:pt x="74174" y="158952"/>
                </a:lnTo>
                <a:lnTo>
                  <a:pt x="93990" y="159545"/>
                </a:lnTo>
                <a:lnTo>
                  <a:pt x="154355" y="159979"/>
                </a:lnTo>
                <a:lnTo>
                  <a:pt x="163941" y="161262"/>
                </a:lnTo>
                <a:lnTo>
                  <a:pt x="174148" y="163388"/>
                </a:lnTo>
                <a:lnTo>
                  <a:pt x="184769" y="166076"/>
                </a:lnTo>
                <a:lnTo>
                  <a:pt x="194394" y="167867"/>
                </a:lnTo>
                <a:lnTo>
                  <a:pt x="203354" y="169062"/>
                </a:lnTo>
                <a:lnTo>
                  <a:pt x="211872" y="169858"/>
                </a:lnTo>
                <a:lnTo>
                  <a:pt x="220095" y="171658"/>
                </a:lnTo>
                <a:lnTo>
                  <a:pt x="228121" y="174129"/>
                </a:lnTo>
                <a:lnTo>
                  <a:pt x="236015" y="177046"/>
                </a:lnTo>
                <a:lnTo>
                  <a:pt x="242551" y="181531"/>
                </a:lnTo>
                <a:lnTo>
                  <a:pt x="248180" y="187061"/>
                </a:lnTo>
                <a:lnTo>
                  <a:pt x="253204" y="193287"/>
                </a:lnTo>
                <a:lnTo>
                  <a:pt x="257826" y="198708"/>
                </a:lnTo>
                <a:lnTo>
                  <a:pt x="266354" y="208118"/>
                </a:lnTo>
                <a:lnTo>
                  <a:pt x="269136" y="212406"/>
                </a:lnTo>
                <a:lnTo>
                  <a:pt x="272228" y="220556"/>
                </a:lnTo>
                <a:lnTo>
                  <a:pt x="273603" y="231798"/>
                </a:lnTo>
                <a:lnTo>
                  <a:pt x="273969" y="238352"/>
                </a:lnTo>
                <a:lnTo>
                  <a:pt x="272941" y="245262"/>
                </a:lnTo>
                <a:lnTo>
                  <a:pt x="270984" y="252408"/>
                </a:lnTo>
                <a:lnTo>
                  <a:pt x="268407" y="259712"/>
                </a:lnTo>
                <a:lnTo>
                  <a:pt x="265417" y="267121"/>
                </a:lnTo>
                <a:lnTo>
                  <a:pt x="262152" y="274601"/>
                </a:lnTo>
                <a:lnTo>
                  <a:pt x="258703" y="282128"/>
                </a:lnTo>
                <a:lnTo>
                  <a:pt x="253859" y="289685"/>
                </a:lnTo>
                <a:lnTo>
                  <a:pt x="248086" y="297263"/>
                </a:lnTo>
                <a:lnTo>
                  <a:pt x="241694" y="304856"/>
                </a:lnTo>
                <a:lnTo>
                  <a:pt x="234887" y="313727"/>
                </a:lnTo>
                <a:lnTo>
                  <a:pt x="227806" y="323452"/>
                </a:lnTo>
                <a:lnTo>
                  <a:pt x="220541" y="333745"/>
                </a:lnTo>
                <a:lnTo>
                  <a:pt x="211881" y="343147"/>
                </a:lnTo>
                <a:lnTo>
                  <a:pt x="202292" y="351954"/>
                </a:lnTo>
                <a:lnTo>
                  <a:pt x="192083" y="360366"/>
                </a:lnTo>
                <a:lnTo>
                  <a:pt x="182733" y="368514"/>
                </a:lnTo>
                <a:lnTo>
                  <a:pt x="173955" y="376486"/>
                </a:lnTo>
                <a:lnTo>
                  <a:pt x="165559" y="384341"/>
                </a:lnTo>
                <a:lnTo>
                  <a:pt x="157418" y="390848"/>
                </a:lnTo>
                <a:lnTo>
                  <a:pt x="149446" y="396455"/>
                </a:lnTo>
                <a:lnTo>
                  <a:pt x="141588" y="401463"/>
                </a:lnTo>
                <a:lnTo>
                  <a:pt x="135077" y="406073"/>
                </a:lnTo>
                <a:lnTo>
                  <a:pt x="129464" y="410415"/>
                </a:lnTo>
                <a:lnTo>
                  <a:pt x="114422" y="4229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SMARTInkAnnotation61"/>
          <p:cNvSpPr/>
          <p:nvPr/>
        </p:nvSpPr>
        <p:spPr>
          <a:xfrm>
            <a:off x="794012" y="5246369"/>
            <a:ext cx="1259300" cy="320042"/>
          </a:xfrm>
          <a:custGeom>
            <a:avLst/>
            <a:gdLst/>
            <a:ahLst/>
            <a:cxnLst/>
            <a:rect l="0" t="0" r="0" b="0"/>
            <a:pathLst>
              <a:path w="1259300" h="320042">
                <a:moveTo>
                  <a:pt x="1259299" y="0"/>
                </a:moveTo>
                <a:lnTo>
                  <a:pt x="1214570" y="0"/>
                </a:lnTo>
                <a:lnTo>
                  <a:pt x="1210399" y="1270"/>
                </a:lnTo>
                <a:lnTo>
                  <a:pt x="1207618" y="3387"/>
                </a:lnTo>
                <a:lnTo>
                  <a:pt x="1205764" y="6068"/>
                </a:lnTo>
                <a:lnTo>
                  <a:pt x="1201984" y="7856"/>
                </a:lnTo>
                <a:lnTo>
                  <a:pt x="1185780" y="10371"/>
                </a:lnTo>
                <a:lnTo>
                  <a:pt x="1158186" y="11291"/>
                </a:lnTo>
                <a:lnTo>
                  <a:pt x="1152456" y="12608"/>
                </a:lnTo>
                <a:lnTo>
                  <a:pt x="1137042" y="19258"/>
                </a:lnTo>
                <a:lnTo>
                  <a:pt x="1102723" y="23814"/>
                </a:lnTo>
                <a:lnTo>
                  <a:pt x="1078738" y="31845"/>
                </a:lnTo>
                <a:lnTo>
                  <a:pt x="1041000" y="37462"/>
                </a:lnTo>
                <a:lnTo>
                  <a:pt x="1022041" y="43274"/>
                </a:lnTo>
                <a:lnTo>
                  <a:pt x="1011379" y="45903"/>
                </a:lnTo>
                <a:lnTo>
                  <a:pt x="991074" y="53253"/>
                </a:lnTo>
                <a:lnTo>
                  <a:pt x="970217" y="57265"/>
                </a:lnTo>
                <a:lnTo>
                  <a:pt x="952871" y="65934"/>
                </a:lnTo>
                <a:lnTo>
                  <a:pt x="925965" y="75275"/>
                </a:lnTo>
                <a:lnTo>
                  <a:pt x="902587" y="79877"/>
                </a:lnTo>
                <a:lnTo>
                  <a:pt x="884494" y="88720"/>
                </a:lnTo>
                <a:lnTo>
                  <a:pt x="866291" y="95735"/>
                </a:lnTo>
                <a:lnTo>
                  <a:pt x="852265" y="103086"/>
                </a:lnTo>
                <a:lnTo>
                  <a:pt x="846744" y="106824"/>
                </a:lnTo>
                <a:lnTo>
                  <a:pt x="833825" y="110978"/>
                </a:lnTo>
                <a:lnTo>
                  <a:pt x="819602" y="114094"/>
                </a:lnTo>
                <a:lnTo>
                  <a:pt x="797292" y="121718"/>
                </a:lnTo>
                <a:lnTo>
                  <a:pt x="766961" y="128324"/>
                </a:lnTo>
                <a:lnTo>
                  <a:pt x="744098" y="137929"/>
                </a:lnTo>
                <a:lnTo>
                  <a:pt x="728841" y="143851"/>
                </a:lnTo>
                <a:lnTo>
                  <a:pt x="698317" y="151041"/>
                </a:lnTo>
                <a:lnTo>
                  <a:pt x="672028" y="160747"/>
                </a:lnTo>
                <a:lnTo>
                  <a:pt x="652288" y="166694"/>
                </a:lnTo>
                <a:lnTo>
                  <a:pt x="618885" y="173898"/>
                </a:lnTo>
                <a:lnTo>
                  <a:pt x="603227" y="178888"/>
                </a:lnTo>
                <a:lnTo>
                  <a:pt x="569054" y="185479"/>
                </a:lnTo>
                <a:lnTo>
                  <a:pt x="540443" y="191694"/>
                </a:lnTo>
                <a:lnTo>
                  <a:pt x="523842" y="194417"/>
                </a:lnTo>
                <a:lnTo>
                  <a:pt x="500193" y="203091"/>
                </a:lnTo>
                <a:lnTo>
                  <a:pt x="484752" y="210066"/>
                </a:lnTo>
                <a:lnTo>
                  <a:pt x="461756" y="221134"/>
                </a:lnTo>
                <a:lnTo>
                  <a:pt x="446468" y="225281"/>
                </a:lnTo>
                <a:lnTo>
                  <a:pt x="431193" y="228396"/>
                </a:lnTo>
                <a:lnTo>
                  <a:pt x="408290" y="237289"/>
                </a:lnTo>
                <a:lnTo>
                  <a:pt x="385391" y="246697"/>
                </a:lnTo>
                <a:lnTo>
                  <a:pt x="354861" y="253907"/>
                </a:lnTo>
                <a:lnTo>
                  <a:pt x="331963" y="263615"/>
                </a:lnTo>
                <a:lnTo>
                  <a:pt x="316699" y="269562"/>
                </a:lnTo>
                <a:lnTo>
                  <a:pt x="278772" y="275173"/>
                </a:lnTo>
                <a:lnTo>
                  <a:pt x="258395" y="282052"/>
                </a:lnTo>
                <a:lnTo>
                  <a:pt x="236244" y="285925"/>
                </a:lnTo>
                <a:lnTo>
                  <a:pt x="213568" y="293282"/>
                </a:lnTo>
                <a:lnTo>
                  <a:pt x="175487" y="296667"/>
                </a:lnTo>
                <a:lnTo>
                  <a:pt x="169131" y="298109"/>
                </a:lnTo>
                <a:lnTo>
                  <a:pt x="152835" y="304935"/>
                </a:lnTo>
                <a:lnTo>
                  <a:pt x="123862" y="308127"/>
                </a:lnTo>
                <a:lnTo>
                  <a:pt x="90774" y="308547"/>
                </a:lnTo>
                <a:lnTo>
                  <a:pt x="83398" y="308568"/>
                </a:lnTo>
                <a:lnTo>
                  <a:pt x="77208" y="309853"/>
                </a:lnTo>
                <a:lnTo>
                  <a:pt x="58135" y="317652"/>
                </a:lnTo>
                <a:lnTo>
                  <a:pt x="36616" y="319901"/>
                </a:lnTo>
                <a:lnTo>
                  <a:pt x="0" y="320041"/>
                </a:lnTo>
                <a:lnTo>
                  <a:pt x="9815" y="320041"/>
                </a:lnTo>
                <a:lnTo>
                  <a:pt x="21121" y="310199"/>
                </a:lnTo>
                <a:lnTo>
                  <a:pt x="25474" y="309317"/>
                </a:lnTo>
                <a:lnTo>
                  <a:pt x="61059" y="308624"/>
                </a:lnTo>
                <a:lnTo>
                  <a:pt x="72475" y="308615"/>
                </a:lnTo>
                <a:lnTo>
                  <a:pt x="76287" y="307343"/>
                </a:lnTo>
                <a:lnTo>
                  <a:pt x="87729" y="300756"/>
                </a:lnTo>
                <a:lnTo>
                  <a:pt x="102991" y="29718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SMARTInkAnnotation62"/>
          <p:cNvSpPr/>
          <p:nvPr/>
        </p:nvSpPr>
        <p:spPr>
          <a:xfrm>
            <a:off x="1114527" y="5120639"/>
            <a:ext cx="1293691" cy="388621"/>
          </a:xfrm>
          <a:custGeom>
            <a:avLst/>
            <a:gdLst/>
            <a:ahLst/>
            <a:cxnLst/>
            <a:rect l="0" t="0" r="0" b="0"/>
            <a:pathLst>
              <a:path w="1293691" h="388621">
                <a:moveTo>
                  <a:pt x="0" y="388620"/>
                </a:moveTo>
                <a:lnTo>
                  <a:pt x="6078" y="382553"/>
                </a:lnTo>
                <a:lnTo>
                  <a:pt x="10412" y="380765"/>
                </a:lnTo>
                <a:lnTo>
                  <a:pt x="42898" y="374013"/>
                </a:lnTo>
                <a:lnTo>
                  <a:pt x="59772" y="369428"/>
                </a:lnTo>
                <a:lnTo>
                  <a:pt x="83575" y="365578"/>
                </a:lnTo>
                <a:lnTo>
                  <a:pt x="114411" y="353542"/>
                </a:lnTo>
                <a:lnTo>
                  <a:pt x="140753" y="342667"/>
                </a:lnTo>
                <a:lnTo>
                  <a:pt x="160506" y="336447"/>
                </a:lnTo>
                <a:lnTo>
                  <a:pt x="197309" y="329067"/>
                </a:lnTo>
                <a:lnTo>
                  <a:pt x="229767" y="319328"/>
                </a:lnTo>
                <a:lnTo>
                  <a:pt x="260161" y="308400"/>
                </a:lnTo>
                <a:lnTo>
                  <a:pt x="277179" y="302167"/>
                </a:lnTo>
                <a:lnTo>
                  <a:pt x="312227" y="294778"/>
                </a:lnTo>
                <a:lnTo>
                  <a:pt x="340989" y="285038"/>
                </a:lnTo>
                <a:lnTo>
                  <a:pt x="369015" y="274110"/>
                </a:lnTo>
                <a:lnTo>
                  <a:pt x="412675" y="259039"/>
                </a:lnTo>
                <a:lnTo>
                  <a:pt x="460400" y="249072"/>
                </a:lnTo>
                <a:lnTo>
                  <a:pt x="481932" y="244049"/>
                </a:lnTo>
                <a:lnTo>
                  <a:pt x="514238" y="239951"/>
                </a:lnTo>
                <a:lnTo>
                  <a:pt x="551983" y="227832"/>
                </a:lnTo>
                <a:lnTo>
                  <a:pt x="595811" y="213209"/>
                </a:lnTo>
                <a:lnTo>
                  <a:pt x="623738" y="201885"/>
                </a:lnTo>
                <a:lnTo>
                  <a:pt x="643572" y="197677"/>
                </a:lnTo>
                <a:lnTo>
                  <a:pt x="676193" y="191921"/>
                </a:lnTo>
                <a:lnTo>
                  <a:pt x="706635" y="182172"/>
                </a:lnTo>
                <a:lnTo>
                  <a:pt x="715327" y="178598"/>
                </a:lnTo>
                <a:lnTo>
                  <a:pt x="745792" y="173568"/>
                </a:lnTo>
                <a:lnTo>
                  <a:pt x="778988" y="166010"/>
                </a:lnTo>
                <a:lnTo>
                  <a:pt x="806915" y="155727"/>
                </a:lnTo>
                <a:lnTo>
                  <a:pt x="837381" y="144638"/>
                </a:lnTo>
                <a:lnTo>
                  <a:pt x="870577" y="133308"/>
                </a:lnTo>
                <a:lnTo>
                  <a:pt x="898504" y="121908"/>
                </a:lnTo>
                <a:lnTo>
                  <a:pt x="922892" y="110487"/>
                </a:lnTo>
                <a:lnTo>
                  <a:pt x="952308" y="99059"/>
                </a:lnTo>
                <a:lnTo>
                  <a:pt x="987297" y="90405"/>
                </a:lnTo>
                <a:lnTo>
                  <a:pt x="1003172" y="79974"/>
                </a:lnTo>
                <a:lnTo>
                  <a:pt x="1018707" y="70257"/>
                </a:lnTo>
                <a:lnTo>
                  <a:pt x="1026412" y="65888"/>
                </a:lnTo>
                <a:lnTo>
                  <a:pt x="1041757" y="61034"/>
                </a:lnTo>
                <a:lnTo>
                  <a:pt x="1049411" y="59739"/>
                </a:lnTo>
                <a:lnTo>
                  <a:pt x="1061307" y="54914"/>
                </a:lnTo>
                <a:lnTo>
                  <a:pt x="1078548" y="45058"/>
                </a:lnTo>
                <a:lnTo>
                  <a:pt x="1085387" y="41469"/>
                </a:lnTo>
                <a:lnTo>
                  <a:pt x="1099770" y="37481"/>
                </a:lnTo>
                <a:lnTo>
                  <a:pt x="1114642" y="34438"/>
                </a:lnTo>
                <a:lnTo>
                  <a:pt x="1137319" y="26855"/>
                </a:lnTo>
                <a:lnTo>
                  <a:pt x="1167774" y="20263"/>
                </a:lnTo>
                <a:lnTo>
                  <a:pt x="1187266" y="14047"/>
                </a:lnTo>
                <a:lnTo>
                  <a:pt x="1210560" y="10505"/>
                </a:lnTo>
                <a:lnTo>
                  <a:pt x="1233972" y="2452"/>
                </a:lnTo>
                <a:lnTo>
                  <a:pt x="1263070" y="324"/>
                </a:lnTo>
                <a:lnTo>
                  <a:pt x="129369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SMARTInkAnnotation63"/>
          <p:cNvSpPr/>
          <p:nvPr/>
        </p:nvSpPr>
        <p:spPr>
          <a:xfrm>
            <a:off x="1538323" y="5545323"/>
            <a:ext cx="480643" cy="487353"/>
          </a:xfrm>
          <a:custGeom>
            <a:avLst/>
            <a:gdLst/>
            <a:ahLst/>
            <a:cxnLst/>
            <a:rect l="0" t="0" r="0" b="0"/>
            <a:pathLst>
              <a:path w="480643" h="487353">
                <a:moveTo>
                  <a:pt x="171530" y="55377"/>
                </a:moveTo>
                <a:lnTo>
                  <a:pt x="171530" y="49309"/>
                </a:lnTo>
                <a:lnTo>
                  <a:pt x="170258" y="47522"/>
                </a:lnTo>
                <a:lnTo>
                  <a:pt x="168138" y="46330"/>
                </a:lnTo>
                <a:lnTo>
                  <a:pt x="165453" y="45536"/>
                </a:lnTo>
                <a:lnTo>
                  <a:pt x="163662" y="43736"/>
                </a:lnTo>
                <a:lnTo>
                  <a:pt x="162469" y="41266"/>
                </a:lnTo>
                <a:lnTo>
                  <a:pt x="161673" y="38350"/>
                </a:lnTo>
                <a:lnTo>
                  <a:pt x="159871" y="36406"/>
                </a:lnTo>
                <a:lnTo>
                  <a:pt x="157397" y="35108"/>
                </a:lnTo>
                <a:lnTo>
                  <a:pt x="154476" y="34245"/>
                </a:lnTo>
                <a:lnTo>
                  <a:pt x="152528" y="32398"/>
                </a:lnTo>
                <a:lnTo>
                  <a:pt x="151230" y="29898"/>
                </a:lnTo>
                <a:lnTo>
                  <a:pt x="150364" y="26961"/>
                </a:lnTo>
                <a:lnTo>
                  <a:pt x="146010" y="20311"/>
                </a:lnTo>
                <a:lnTo>
                  <a:pt x="134567" y="7205"/>
                </a:lnTo>
                <a:lnTo>
                  <a:pt x="127480" y="0"/>
                </a:lnTo>
                <a:lnTo>
                  <a:pt x="125627" y="679"/>
                </a:lnTo>
                <a:lnTo>
                  <a:pt x="116941" y="6433"/>
                </a:lnTo>
                <a:lnTo>
                  <a:pt x="106310" y="9971"/>
                </a:lnTo>
                <a:lnTo>
                  <a:pt x="95104" y="18499"/>
                </a:lnTo>
                <a:lnTo>
                  <a:pt x="87528" y="25440"/>
                </a:lnTo>
                <a:lnTo>
                  <a:pt x="79921" y="36146"/>
                </a:lnTo>
                <a:lnTo>
                  <a:pt x="72300" y="49370"/>
                </a:lnTo>
                <a:lnTo>
                  <a:pt x="64673" y="63713"/>
                </a:lnTo>
                <a:lnTo>
                  <a:pt x="53227" y="86069"/>
                </a:lnTo>
                <a:lnTo>
                  <a:pt x="49411" y="94888"/>
                </a:lnTo>
                <a:lnTo>
                  <a:pt x="45595" y="104578"/>
                </a:lnTo>
                <a:lnTo>
                  <a:pt x="37963" y="125504"/>
                </a:lnTo>
                <a:lnTo>
                  <a:pt x="7434" y="215457"/>
                </a:lnTo>
                <a:lnTo>
                  <a:pt x="4890" y="228136"/>
                </a:lnTo>
                <a:lnTo>
                  <a:pt x="3193" y="241671"/>
                </a:lnTo>
                <a:lnTo>
                  <a:pt x="2063" y="255772"/>
                </a:lnTo>
                <a:lnTo>
                  <a:pt x="1309" y="268984"/>
                </a:lnTo>
                <a:lnTo>
                  <a:pt x="472" y="293823"/>
                </a:lnTo>
                <a:lnTo>
                  <a:pt x="0" y="335295"/>
                </a:lnTo>
                <a:lnTo>
                  <a:pt x="1206" y="348669"/>
                </a:lnTo>
                <a:lnTo>
                  <a:pt x="3282" y="361395"/>
                </a:lnTo>
                <a:lnTo>
                  <a:pt x="5938" y="373689"/>
                </a:lnTo>
                <a:lnTo>
                  <a:pt x="8981" y="384425"/>
                </a:lnTo>
                <a:lnTo>
                  <a:pt x="12281" y="394121"/>
                </a:lnTo>
                <a:lnTo>
                  <a:pt x="15754" y="403127"/>
                </a:lnTo>
                <a:lnTo>
                  <a:pt x="23004" y="423292"/>
                </a:lnTo>
                <a:lnTo>
                  <a:pt x="26719" y="434003"/>
                </a:lnTo>
                <a:lnTo>
                  <a:pt x="31739" y="442414"/>
                </a:lnTo>
                <a:lnTo>
                  <a:pt x="44101" y="455147"/>
                </a:lnTo>
                <a:lnTo>
                  <a:pt x="54684" y="465039"/>
                </a:lnTo>
                <a:lnTo>
                  <a:pt x="64900" y="473669"/>
                </a:lnTo>
                <a:lnTo>
                  <a:pt x="77921" y="481737"/>
                </a:lnTo>
                <a:lnTo>
                  <a:pt x="92188" y="486170"/>
                </a:lnTo>
                <a:lnTo>
                  <a:pt x="99554" y="487352"/>
                </a:lnTo>
                <a:lnTo>
                  <a:pt x="114524" y="485279"/>
                </a:lnTo>
                <a:lnTo>
                  <a:pt x="130929" y="480124"/>
                </a:lnTo>
                <a:lnTo>
                  <a:pt x="150941" y="473599"/>
                </a:lnTo>
                <a:lnTo>
                  <a:pt x="160349" y="468811"/>
                </a:lnTo>
                <a:lnTo>
                  <a:pt x="169164" y="463080"/>
                </a:lnTo>
                <a:lnTo>
                  <a:pt x="177585" y="456719"/>
                </a:lnTo>
                <a:lnTo>
                  <a:pt x="185743" y="449938"/>
                </a:lnTo>
                <a:lnTo>
                  <a:pt x="193726" y="442877"/>
                </a:lnTo>
                <a:lnTo>
                  <a:pt x="201593" y="435630"/>
                </a:lnTo>
                <a:lnTo>
                  <a:pt x="230896" y="407228"/>
                </a:lnTo>
                <a:lnTo>
                  <a:pt x="257670" y="380750"/>
                </a:lnTo>
                <a:lnTo>
                  <a:pt x="265847" y="371352"/>
                </a:lnTo>
                <a:lnTo>
                  <a:pt x="273842" y="361277"/>
                </a:lnTo>
                <a:lnTo>
                  <a:pt x="281716" y="350750"/>
                </a:lnTo>
                <a:lnTo>
                  <a:pt x="297250" y="328893"/>
                </a:lnTo>
                <a:lnTo>
                  <a:pt x="304954" y="317731"/>
                </a:lnTo>
                <a:lnTo>
                  <a:pt x="311362" y="307749"/>
                </a:lnTo>
                <a:lnTo>
                  <a:pt x="316906" y="298556"/>
                </a:lnTo>
                <a:lnTo>
                  <a:pt x="321874" y="289886"/>
                </a:lnTo>
                <a:lnTo>
                  <a:pt x="327730" y="280296"/>
                </a:lnTo>
                <a:lnTo>
                  <a:pt x="341022" y="259480"/>
                </a:lnTo>
                <a:lnTo>
                  <a:pt x="345584" y="249866"/>
                </a:lnTo>
                <a:lnTo>
                  <a:pt x="348625" y="240916"/>
                </a:lnTo>
                <a:lnTo>
                  <a:pt x="350653" y="232409"/>
                </a:lnTo>
                <a:lnTo>
                  <a:pt x="356298" y="219572"/>
                </a:lnTo>
                <a:lnTo>
                  <a:pt x="359584" y="214370"/>
                </a:lnTo>
                <a:lnTo>
                  <a:pt x="363235" y="201816"/>
                </a:lnTo>
                <a:lnTo>
                  <a:pt x="364858" y="189041"/>
                </a:lnTo>
                <a:lnTo>
                  <a:pt x="365900" y="173878"/>
                </a:lnTo>
                <a:lnTo>
                  <a:pt x="366155" y="169698"/>
                </a:lnTo>
                <a:lnTo>
                  <a:pt x="366156" y="202613"/>
                </a:lnTo>
                <a:lnTo>
                  <a:pt x="369548" y="216488"/>
                </a:lnTo>
                <a:lnTo>
                  <a:pt x="374024" y="231122"/>
                </a:lnTo>
                <a:lnTo>
                  <a:pt x="376013" y="246092"/>
                </a:lnTo>
                <a:lnTo>
                  <a:pt x="380290" y="261212"/>
                </a:lnTo>
                <a:lnTo>
                  <a:pt x="386431" y="276399"/>
                </a:lnTo>
                <a:lnTo>
                  <a:pt x="393400" y="291615"/>
                </a:lnTo>
                <a:lnTo>
                  <a:pt x="397346" y="306844"/>
                </a:lnTo>
                <a:lnTo>
                  <a:pt x="398398" y="314463"/>
                </a:lnTo>
                <a:lnTo>
                  <a:pt x="402959" y="326312"/>
                </a:lnTo>
                <a:lnTo>
                  <a:pt x="409226" y="337082"/>
                </a:lnTo>
                <a:lnTo>
                  <a:pt x="416252" y="350336"/>
                </a:lnTo>
                <a:lnTo>
                  <a:pt x="423615" y="361306"/>
                </a:lnTo>
                <a:lnTo>
                  <a:pt x="427359" y="366009"/>
                </a:lnTo>
                <a:lnTo>
                  <a:pt x="431520" y="374622"/>
                </a:lnTo>
                <a:lnTo>
                  <a:pt x="432629" y="378697"/>
                </a:lnTo>
                <a:lnTo>
                  <a:pt x="437254" y="386610"/>
                </a:lnTo>
                <a:lnTo>
                  <a:pt x="445767" y="397593"/>
                </a:lnTo>
                <a:lnTo>
                  <a:pt x="452788" y="398142"/>
                </a:lnTo>
                <a:lnTo>
                  <a:pt x="450029" y="398216"/>
                </a:lnTo>
                <a:lnTo>
                  <a:pt x="448785" y="396966"/>
                </a:lnTo>
                <a:lnTo>
                  <a:pt x="447956" y="394864"/>
                </a:lnTo>
                <a:lnTo>
                  <a:pt x="447034" y="387869"/>
                </a:lnTo>
                <a:lnTo>
                  <a:pt x="446624" y="376295"/>
                </a:lnTo>
                <a:lnTo>
                  <a:pt x="445243" y="370922"/>
                </a:lnTo>
                <a:lnTo>
                  <a:pt x="440316" y="361566"/>
                </a:lnTo>
                <a:lnTo>
                  <a:pt x="437278" y="346400"/>
                </a:lnTo>
                <a:lnTo>
                  <a:pt x="436468" y="337022"/>
                </a:lnTo>
                <a:lnTo>
                  <a:pt x="434656" y="328231"/>
                </a:lnTo>
                <a:lnTo>
                  <a:pt x="432176" y="319829"/>
                </a:lnTo>
                <a:lnTo>
                  <a:pt x="429250" y="311689"/>
                </a:lnTo>
                <a:lnTo>
                  <a:pt x="427300" y="302451"/>
                </a:lnTo>
                <a:lnTo>
                  <a:pt x="426000" y="292483"/>
                </a:lnTo>
                <a:lnTo>
                  <a:pt x="425133" y="282027"/>
                </a:lnTo>
                <a:lnTo>
                  <a:pt x="424555" y="271247"/>
                </a:lnTo>
                <a:lnTo>
                  <a:pt x="423913" y="249109"/>
                </a:lnTo>
                <a:lnTo>
                  <a:pt x="425014" y="239141"/>
                </a:lnTo>
                <a:lnTo>
                  <a:pt x="427020" y="229957"/>
                </a:lnTo>
                <a:lnTo>
                  <a:pt x="429629" y="221293"/>
                </a:lnTo>
                <a:lnTo>
                  <a:pt x="432641" y="212977"/>
                </a:lnTo>
                <a:lnTo>
                  <a:pt x="435920" y="204894"/>
                </a:lnTo>
                <a:lnTo>
                  <a:pt x="439379" y="196965"/>
                </a:lnTo>
                <a:lnTo>
                  <a:pt x="441685" y="189139"/>
                </a:lnTo>
                <a:lnTo>
                  <a:pt x="443222" y="181382"/>
                </a:lnTo>
                <a:lnTo>
                  <a:pt x="444247" y="173670"/>
                </a:lnTo>
                <a:lnTo>
                  <a:pt x="446202" y="165988"/>
                </a:lnTo>
                <a:lnTo>
                  <a:pt x="448778" y="158328"/>
                </a:lnTo>
                <a:lnTo>
                  <a:pt x="451767" y="150680"/>
                </a:lnTo>
                <a:lnTo>
                  <a:pt x="455032" y="143043"/>
                </a:lnTo>
                <a:lnTo>
                  <a:pt x="462051" y="127783"/>
                </a:lnTo>
                <a:lnTo>
                  <a:pt x="469411" y="115921"/>
                </a:lnTo>
                <a:lnTo>
                  <a:pt x="480642" y="10109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SMARTInkAnnotation64"/>
          <p:cNvSpPr/>
          <p:nvPr/>
        </p:nvSpPr>
        <p:spPr>
          <a:xfrm>
            <a:off x="2190694" y="5680709"/>
            <a:ext cx="34346" cy="171451"/>
          </a:xfrm>
          <a:custGeom>
            <a:avLst/>
            <a:gdLst/>
            <a:ahLst/>
            <a:cxnLst/>
            <a:rect l="0" t="0" r="0" b="0"/>
            <a:pathLst>
              <a:path w="34346" h="171451">
                <a:moveTo>
                  <a:pt x="0" y="0"/>
                </a:moveTo>
                <a:lnTo>
                  <a:pt x="0" y="6067"/>
                </a:lnTo>
                <a:lnTo>
                  <a:pt x="1272" y="9125"/>
                </a:lnTo>
                <a:lnTo>
                  <a:pt x="3392" y="12433"/>
                </a:lnTo>
                <a:lnTo>
                  <a:pt x="6078" y="15909"/>
                </a:lnTo>
                <a:lnTo>
                  <a:pt x="7868" y="19496"/>
                </a:lnTo>
                <a:lnTo>
                  <a:pt x="9061" y="23157"/>
                </a:lnTo>
                <a:lnTo>
                  <a:pt x="9857" y="26868"/>
                </a:lnTo>
                <a:lnTo>
                  <a:pt x="10387" y="31882"/>
                </a:lnTo>
                <a:lnTo>
                  <a:pt x="10741" y="37765"/>
                </a:lnTo>
                <a:lnTo>
                  <a:pt x="10977" y="44227"/>
                </a:lnTo>
                <a:lnTo>
                  <a:pt x="12406" y="51074"/>
                </a:lnTo>
                <a:lnTo>
                  <a:pt x="14631" y="58180"/>
                </a:lnTo>
                <a:lnTo>
                  <a:pt x="17386" y="65457"/>
                </a:lnTo>
                <a:lnTo>
                  <a:pt x="19223" y="71578"/>
                </a:lnTo>
                <a:lnTo>
                  <a:pt x="20448" y="76929"/>
                </a:lnTo>
                <a:lnTo>
                  <a:pt x="21264" y="81766"/>
                </a:lnTo>
                <a:lnTo>
                  <a:pt x="23081" y="87531"/>
                </a:lnTo>
                <a:lnTo>
                  <a:pt x="25563" y="93914"/>
                </a:lnTo>
                <a:lnTo>
                  <a:pt x="28491" y="100709"/>
                </a:lnTo>
                <a:lnTo>
                  <a:pt x="30443" y="107779"/>
                </a:lnTo>
                <a:lnTo>
                  <a:pt x="31743" y="115033"/>
                </a:lnTo>
                <a:lnTo>
                  <a:pt x="32611" y="122409"/>
                </a:lnTo>
                <a:lnTo>
                  <a:pt x="33189" y="128596"/>
                </a:lnTo>
                <a:lnTo>
                  <a:pt x="33575" y="133991"/>
                </a:lnTo>
                <a:lnTo>
                  <a:pt x="33832" y="138857"/>
                </a:lnTo>
                <a:lnTo>
                  <a:pt x="34117" y="147651"/>
                </a:lnTo>
                <a:lnTo>
                  <a:pt x="34345" y="1714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SMARTInkAnnotation65"/>
          <p:cNvSpPr/>
          <p:nvPr/>
        </p:nvSpPr>
        <p:spPr>
          <a:xfrm>
            <a:off x="2156348" y="5566410"/>
            <a:ext cx="34347" cy="11430"/>
          </a:xfrm>
          <a:custGeom>
            <a:avLst/>
            <a:gdLst/>
            <a:ahLst/>
            <a:cxnLst/>
            <a:rect l="0" t="0" r="0" b="0"/>
            <a:pathLst>
              <a:path w="34347" h="11430">
                <a:moveTo>
                  <a:pt x="34346" y="11429"/>
                </a:moveTo>
                <a:lnTo>
                  <a:pt x="23369" y="471"/>
                </a:lnTo>
                <a:lnTo>
                  <a:pt x="21940" y="314"/>
                </a:lnTo>
                <a:lnTo>
                  <a:pt x="19715" y="208"/>
                </a:lnTo>
                <a:lnTo>
                  <a:pt x="13081" y="41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SMARTInkAnnotation66"/>
          <p:cNvSpPr/>
          <p:nvPr/>
        </p:nvSpPr>
        <p:spPr>
          <a:xfrm>
            <a:off x="2373871" y="5520906"/>
            <a:ext cx="366356" cy="330997"/>
          </a:xfrm>
          <a:custGeom>
            <a:avLst/>
            <a:gdLst/>
            <a:ahLst/>
            <a:cxnLst/>
            <a:rect l="0" t="0" r="0" b="0"/>
            <a:pathLst>
              <a:path w="366356" h="330997">
                <a:moveTo>
                  <a:pt x="0" y="136944"/>
                </a:moveTo>
                <a:lnTo>
                  <a:pt x="6078" y="143011"/>
                </a:lnTo>
                <a:lnTo>
                  <a:pt x="7868" y="147339"/>
                </a:lnTo>
                <a:lnTo>
                  <a:pt x="9062" y="152763"/>
                </a:lnTo>
                <a:lnTo>
                  <a:pt x="10977" y="167585"/>
                </a:lnTo>
                <a:lnTo>
                  <a:pt x="14632" y="176386"/>
                </a:lnTo>
                <a:lnTo>
                  <a:pt x="17387" y="182288"/>
                </a:lnTo>
                <a:lnTo>
                  <a:pt x="19224" y="190033"/>
                </a:lnTo>
                <a:lnTo>
                  <a:pt x="20448" y="199007"/>
                </a:lnTo>
                <a:lnTo>
                  <a:pt x="21265" y="208799"/>
                </a:lnTo>
                <a:lnTo>
                  <a:pt x="21809" y="217867"/>
                </a:lnTo>
                <a:lnTo>
                  <a:pt x="22414" y="234717"/>
                </a:lnTo>
                <a:lnTo>
                  <a:pt x="23847" y="242765"/>
                </a:lnTo>
                <a:lnTo>
                  <a:pt x="26075" y="250671"/>
                </a:lnTo>
                <a:lnTo>
                  <a:pt x="28832" y="258482"/>
                </a:lnTo>
                <a:lnTo>
                  <a:pt x="30670" y="266229"/>
                </a:lnTo>
                <a:lnTo>
                  <a:pt x="31895" y="273934"/>
                </a:lnTo>
                <a:lnTo>
                  <a:pt x="32712" y="281611"/>
                </a:lnTo>
                <a:lnTo>
                  <a:pt x="33257" y="289268"/>
                </a:lnTo>
                <a:lnTo>
                  <a:pt x="33620" y="296914"/>
                </a:lnTo>
                <a:lnTo>
                  <a:pt x="34131" y="316422"/>
                </a:lnTo>
                <a:lnTo>
                  <a:pt x="34304" y="328324"/>
                </a:lnTo>
                <a:lnTo>
                  <a:pt x="35590" y="329300"/>
                </a:lnTo>
                <a:lnTo>
                  <a:pt x="44200" y="330996"/>
                </a:lnTo>
                <a:lnTo>
                  <a:pt x="44731" y="329812"/>
                </a:lnTo>
                <a:lnTo>
                  <a:pt x="45479" y="322078"/>
                </a:lnTo>
                <a:lnTo>
                  <a:pt x="45655" y="315322"/>
                </a:lnTo>
                <a:lnTo>
                  <a:pt x="45794" y="226062"/>
                </a:lnTo>
                <a:lnTo>
                  <a:pt x="47066" y="216676"/>
                </a:lnTo>
                <a:lnTo>
                  <a:pt x="49186" y="207878"/>
                </a:lnTo>
                <a:lnTo>
                  <a:pt x="61729" y="169441"/>
                </a:lnTo>
                <a:lnTo>
                  <a:pt x="64050" y="159879"/>
                </a:lnTo>
                <a:lnTo>
                  <a:pt x="65597" y="150964"/>
                </a:lnTo>
                <a:lnTo>
                  <a:pt x="66629" y="142480"/>
                </a:lnTo>
                <a:lnTo>
                  <a:pt x="68589" y="134285"/>
                </a:lnTo>
                <a:lnTo>
                  <a:pt x="71167" y="126281"/>
                </a:lnTo>
                <a:lnTo>
                  <a:pt x="74158" y="118405"/>
                </a:lnTo>
                <a:lnTo>
                  <a:pt x="76152" y="110615"/>
                </a:lnTo>
                <a:lnTo>
                  <a:pt x="77482" y="102881"/>
                </a:lnTo>
                <a:lnTo>
                  <a:pt x="78368" y="95186"/>
                </a:lnTo>
                <a:lnTo>
                  <a:pt x="80231" y="87515"/>
                </a:lnTo>
                <a:lnTo>
                  <a:pt x="82744" y="79861"/>
                </a:lnTo>
                <a:lnTo>
                  <a:pt x="85693" y="72219"/>
                </a:lnTo>
                <a:lnTo>
                  <a:pt x="87658" y="65854"/>
                </a:lnTo>
                <a:lnTo>
                  <a:pt x="88968" y="60340"/>
                </a:lnTo>
                <a:lnTo>
                  <a:pt x="89842" y="55395"/>
                </a:lnTo>
                <a:lnTo>
                  <a:pt x="91696" y="52098"/>
                </a:lnTo>
                <a:lnTo>
                  <a:pt x="94205" y="49900"/>
                </a:lnTo>
                <a:lnTo>
                  <a:pt x="100384" y="46187"/>
                </a:lnTo>
                <a:lnTo>
                  <a:pt x="107371" y="40304"/>
                </a:lnTo>
                <a:lnTo>
                  <a:pt x="111014" y="38227"/>
                </a:lnTo>
                <a:lnTo>
                  <a:pt x="118455" y="35920"/>
                </a:lnTo>
                <a:lnTo>
                  <a:pt x="122221" y="36574"/>
                </a:lnTo>
                <a:lnTo>
                  <a:pt x="129796" y="40688"/>
                </a:lnTo>
                <a:lnTo>
                  <a:pt x="141213" y="50145"/>
                </a:lnTo>
                <a:lnTo>
                  <a:pt x="143753" y="53678"/>
                </a:lnTo>
                <a:lnTo>
                  <a:pt x="146574" y="60990"/>
                </a:lnTo>
                <a:lnTo>
                  <a:pt x="148599" y="65988"/>
                </a:lnTo>
                <a:lnTo>
                  <a:pt x="151221" y="71860"/>
                </a:lnTo>
                <a:lnTo>
                  <a:pt x="154240" y="78315"/>
                </a:lnTo>
                <a:lnTo>
                  <a:pt x="157526" y="83887"/>
                </a:lnTo>
                <a:lnTo>
                  <a:pt x="164569" y="93466"/>
                </a:lnTo>
                <a:lnTo>
                  <a:pt x="168227" y="99069"/>
                </a:lnTo>
                <a:lnTo>
                  <a:pt x="171939" y="105343"/>
                </a:lnTo>
                <a:lnTo>
                  <a:pt x="175685" y="112067"/>
                </a:lnTo>
                <a:lnTo>
                  <a:pt x="178183" y="120359"/>
                </a:lnTo>
                <a:lnTo>
                  <a:pt x="179848" y="129698"/>
                </a:lnTo>
                <a:lnTo>
                  <a:pt x="180958" y="139733"/>
                </a:lnTo>
                <a:lnTo>
                  <a:pt x="181698" y="148963"/>
                </a:lnTo>
                <a:lnTo>
                  <a:pt x="182191" y="157657"/>
                </a:lnTo>
                <a:lnTo>
                  <a:pt x="182739" y="174089"/>
                </a:lnTo>
                <a:lnTo>
                  <a:pt x="183091" y="205335"/>
                </a:lnTo>
                <a:lnTo>
                  <a:pt x="183120" y="213018"/>
                </a:lnTo>
                <a:lnTo>
                  <a:pt x="184411" y="219410"/>
                </a:lnTo>
                <a:lnTo>
                  <a:pt x="186544" y="224942"/>
                </a:lnTo>
                <a:lnTo>
                  <a:pt x="193030" y="236876"/>
                </a:lnTo>
                <a:lnTo>
                  <a:pt x="193917" y="241895"/>
                </a:lnTo>
                <a:lnTo>
                  <a:pt x="194486" y="249397"/>
                </a:lnTo>
                <a:lnTo>
                  <a:pt x="193261" y="248742"/>
                </a:lnTo>
                <a:lnTo>
                  <a:pt x="188507" y="244628"/>
                </a:lnTo>
                <a:lnTo>
                  <a:pt x="188003" y="241753"/>
                </a:lnTo>
                <a:lnTo>
                  <a:pt x="188938" y="238567"/>
                </a:lnTo>
                <a:lnTo>
                  <a:pt x="190834" y="235172"/>
                </a:lnTo>
                <a:lnTo>
                  <a:pt x="192941" y="228014"/>
                </a:lnTo>
                <a:lnTo>
                  <a:pt x="193877" y="219330"/>
                </a:lnTo>
                <a:lnTo>
                  <a:pt x="194127" y="213457"/>
                </a:lnTo>
                <a:lnTo>
                  <a:pt x="194404" y="200160"/>
                </a:lnTo>
                <a:lnTo>
                  <a:pt x="194597" y="157341"/>
                </a:lnTo>
                <a:lnTo>
                  <a:pt x="195879" y="148002"/>
                </a:lnTo>
                <a:lnTo>
                  <a:pt x="198006" y="139236"/>
                </a:lnTo>
                <a:lnTo>
                  <a:pt x="200695" y="130852"/>
                </a:lnTo>
                <a:lnTo>
                  <a:pt x="202488" y="122722"/>
                </a:lnTo>
                <a:lnTo>
                  <a:pt x="203684" y="114763"/>
                </a:lnTo>
                <a:lnTo>
                  <a:pt x="204481" y="106916"/>
                </a:lnTo>
                <a:lnTo>
                  <a:pt x="206284" y="99146"/>
                </a:lnTo>
                <a:lnTo>
                  <a:pt x="208759" y="91425"/>
                </a:lnTo>
                <a:lnTo>
                  <a:pt x="211680" y="83738"/>
                </a:lnTo>
                <a:lnTo>
                  <a:pt x="214900" y="76073"/>
                </a:lnTo>
                <a:lnTo>
                  <a:pt x="218319" y="68423"/>
                </a:lnTo>
                <a:lnTo>
                  <a:pt x="225509" y="53150"/>
                </a:lnTo>
                <a:lnTo>
                  <a:pt x="232945" y="37895"/>
                </a:lnTo>
                <a:lnTo>
                  <a:pt x="236709" y="31541"/>
                </a:lnTo>
                <a:lnTo>
                  <a:pt x="240490" y="26036"/>
                </a:lnTo>
                <a:lnTo>
                  <a:pt x="248084" y="16531"/>
                </a:lnTo>
                <a:lnTo>
                  <a:pt x="255699" y="8074"/>
                </a:lnTo>
                <a:lnTo>
                  <a:pt x="259511" y="5310"/>
                </a:lnTo>
                <a:lnTo>
                  <a:pt x="267138" y="2240"/>
                </a:lnTo>
                <a:lnTo>
                  <a:pt x="278584" y="512"/>
                </a:lnTo>
                <a:lnTo>
                  <a:pt x="290032" y="0"/>
                </a:lnTo>
                <a:lnTo>
                  <a:pt x="293848" y="1198"/>
                </a:lnTo>
                <a:lnTo>
                  <a:pt x="301480" y="5915"/>
                </a:lnTo>
                <a:lnTo>
                  <a:pt x="312928" y="15712"/>
                </a:lnTo>
                <a:lnTo>
                  <a:pt x="316745" y="20562"/>
                </a:lnTo>
                <a:lnTo>
                  <a:pt x="320561" y="26336"/>
                </a:lnTo>
                <a:lnTo>
                  <a:pt x="324377" y="32725"/>
                </a:lnTo>
                <a:lnTo>
                  <a:pt x="326921" y="39525"/>
                </a:lnTo>
                <a:lnTo>
                  <a:pt x="328617" y="46598"/>
                </a:lnTo>
                <a:lnTo>
                  <a:pt x="329748" y="53853"/>
                </a:lnTo>
                <a:lnTo>
                  <a:pt x="331774" y="61230"/>
                </a:lnTo>
                <a:lnTo>
                  <a:pt x="334396" y="68688"/>
                </a:lnTo>
                <a:lnTo>
                  <a:pt x="337417" y="76200"/>
                </a:lnTo>
                <a:lnTo>
                  <a:pt x="340703" y="83748"/>
                </a:lnTo>
                <a:lnTo>
                  <a:pt x="347746" y="98908"/>
                </a:lnTo>
                <a:lnTo>
                  <a:pt x="358862" y="121722"/>
                </a:lnTo>
                <a:lnTo>
                  <a:pt x="361360" y="129337"/>
                </a:lnTo>
                <a:lnTo>
                  <a:pt x="363025" y="136952"/>
                </a:lnTo>
                <a:lnTo>
                  <a:pt x="364135" y="144570"/>
                </a:lnTo>
                <a:lnTo>
                  <a:pt x="364875" y="150918"/>
                </a:lnTo>
                <a:lnTo>
                  <a:pt x="365368" y="156420"/>
                </a:lnTo>
                <a:lnTo>
                  <a:pt x="365917" y="165920"/>
                </a:lnTo>
                <a:lnTo>
                  <a:pt x="366355" y="18266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SMARTInkAnnotation67"/>
          <p:cNvSpPr/>
          <p:nvPr/>
        </p:nvSpPr>
        <p:spPr>
          <a:xfrm>
            <a:off x="2808918" y="5349912"/>
            <a:ext cx="171729" cy="284351"/>
          </a:xfrm>
          <a:custGeom>
            <a:avLst/>
            <a:gdLst/>
            <a:ahLst/>
            <a:cxnLst/>
            <a:rect l="0" t="0" r="0" b="0"/>
            <a:pathLst>
              <a:path w="171729" h="284351">
                <a:moveTo>
                  <a:pt x="0" y="227928"/>
                </a:moveTo>
                <a:lnTo>
                  <a:pt x="0" y="221860"/>
                </a:lnTo>
                <a:lnTo>
                  <a:pt x="1272" y="217533"/>
                </a:lnTo>
                <a:lnTo>
                  <a:pt x="3392" y="212107"/>
                </a:lnTo>
                <a:lnTo>
                  <a:pt x="9857" y="197286"/>
                </a:lnTo>
                <a:lnTo>
                  <a:pt x="20274" y="176108"/>
                </a:lnTo>
                <a:lnTo>
                  <a:pt x="38319" y="139996"/>
                </a:lnTo>
                <a:lnTo>
                  <a:pt x="43354" y="132476"/>
                </a:lnTo>
                <a:lnTo>
                  <a:pt x="49256" y="124923"/>
                </a:lnTo>
                <a:lnTo>
                  <a:pt x="55734" y="117348"/>
                </a:lnTo>
                <a:lnTo>
                  <a:pt x="61325" y="109758"/>
                </a:lnTo>
                <a:lnTo>
                  <a:pt x="66325" y="102158"/>
                </a:lnTo>
                <a:lnTo>
                  <a:pt x="70930" y="94551"/>
                </a:lnTo>
                <a:lnTo>
                  <a:pt x="75272" y="88210"/>
                </a:lnTo>
                <a:lnTo>
                  <a:pt x="79438" y="82712"/>
                </a:lnTo>
                <a:lnTo>
                  <a:pt x="83488" y="77777"/>
                </a:lnTo>
                <a:lnTo>
                  <a:pt x="87461" y="71947"/>
                </a:lnTo>
                <a:lnTo>
                  <a:pt x="91380" y="65521"/>
                </a:lnTo>
                <a:lnTo>
                  <a:pt x="95266" y="58696"/>
                </a:lnTo>
                <a:lnTo>
                  <a:pt x="99128" y="52876"/>
                </a:lnTo>
                <a:lnTo>
                  <a:pt x="102975" y="47727"/>
                </a:lnTo>
                <a:lnTo>
                  <a:pt x="106812" y="43024"/>
                </a:lnTo>
                <a:lnTo>
                  <a:pt x="110642" y="38618"/>
                </a:lnTo>
                <a:lnTo>
                  <a:pt x="114467" y="34411"/>
                </a:lnTo>
                <a:lnTo>
                  <a:pt x="118289" y="30336"/>
                </a:lnTo>
                <a:lnTo>
                  <a:pt x="120838" y="26350"/>
                </a:lnTo>
                <a:lnTo>
                  <a:pt x="123669" y="18534"/>
                </a:lnTo>
                <a:lnTo>
                  <a:pt x="124927" y="10827"/>
                </a:lnTo>
                <a:lnTo>
                  <a:pt x="125875" y="0"/>
                </a:lnTo>
                <a:lnTo>
                  <a:pt x="122516" y="3013"/>
                </a:lnTo>
                <a:lnTo>
                  <a:pt x="109994" y="15295"/>
                </a:lnTo>
                <a:lnTo>
                  <a:pt x="81635" y="43559"/>
                </a:lnTo>
                <a:lnTo>
                  <a:pt x="77320" y="50405"/>
                </a:lnTo>
                <a:lnTo>
                  <a:pt x="74444" y="57509"/>
                </a:lnTo>
                <a:lnTo>
                  <a:pt x="72526" y="64785"/>
                </a:lnTo>
                <a:lnTo>
                  <a:pt x="69976" y="72176"/>
                </a:lnTo>
                <a:lnTo>
                  <a:pt x="67004" y="79643"/>
                </a:lnTo>
                <a:lnTo>
                  <a:pt x="63750" y="87161"/>
                </a:lnTo>
                <a:lnTo>
                  <a:pt x="60309" y="95983"/>
                </a:lnTo>
                <a:lnTo>
                  <a:pt x="53093" y="115945"/>
                </a:lnTo>
                <a:lnTo>
                  <a:pt x="41879" y="148604"/>
                </a:lnTo>
                <a:lnTo>
                  <a:pt x="39368" y="158535"/>
                </a:lnTo>
                <a:lnTo>
                  <a:pt x="37693" y="167696"/>
                </a:lnTo>
                <a:lnTo>
                  <a:pt x="36577" y="176343"/>
                </a:lnTo>
                <a:lnTo>
                  <a:pt x="34561" y="184649"/>
                </a:lnTo>
                <a:lnTo>
                  <a:pt x="31945" y="192724"/>
                </a:lnTo>
                <a:lnTo>
                  <a:pt x="28929" y="200649"/>
                </a:lnTo>
                <a:lnTo>
                  <a:pt x="28190" y="208472"/>
                </a:lnTo>
                <a:lnTo>
                  <a:pt x="28970" y="216227"/>
                </a:lnTo>
                <a:lnTo>
                  <a:pt x="30762" y="223938"/>
                </a:lnTo>
                <a:lnTo>
                  <a:pt x="31957" y="231618"/>
                </a:lnTo>
                <a:lnTo>
                  <a:pt x="32753" y="239278"/>
                </a:lnTo>
                <a:lnTo>
                  <a:pt x="33283" y="246924"/>
                </a:lnTo>
                <a:lnTo>
                  <a:pt x="34909" y="253292"/>
                </a:lnTo>
                <a:lnTo>
                  <a:pt x="37265" y="258807"/>
                </a:lnTo>
                <a:lnTo>
                  <a:pt x="40108" y="263754"/>
                </a:lnTo>
                <a:lnTo>
                  <a:pt x="43276" y="268322"/>
                </a:lnTo>
                <a:lnTo>
                  <a:pt x="46659" y="272637"/>
                </a:lnTo>
                <a:lnTo>
                  <a:pt x="50187" y="276784"/>
                </a:lnTo>
                <a:lnTo>
                  <a:pt x="55083" y="279548"/>
                </a:lnTo>
                <a:lnTo>
                  <a:pt x="60891" y="281392"/>
                </a:lnTo>
                <a:lnTo>
                  <a:pt x="67307" y="282620"/>
                </a:lnTo>
                <a:lnTo>
                  <a:pt x="74129" y="283440"/>
                </a:lnTo>
                <a:lnTo>
                  <a:pt x="81221" y="283985"/>
                </a:lnTo>
                <a:lnTo>
                  <a:pt x="88493" y="284350"/>
                </a:lnTo>
                <a:lnTo>
                  <a:pt x="95885" y="283322"/>
                </a:lnTo>
                <a:lnTo>
                  <a:pt x="103357" y="281368"/>
                </a:lnTo>
                <a:lnTo>
                  <a:pt x="110883" y="278794"/>
                </a:lnTo>
                <a:lnTo>
                  <a:pt x="117172" y="275808"/>
                </a:lnTo>
                <a:lnTo>
                  <a:pt x="122637" y="272548"/>
                </a:lnTo>
                <a:lnTo>
                  <a:pt x="127552" y="269105"/>
                </a:lnTo>
                <a:lnTo>
                  <a:pt x="133373" y="265539"/>
                </a:lnTo>
                <a:lnTo>
                  <a:pt x="139798" y="261892"/>
                </a:lnTo>
                <a:lnTo>
                  <a:pt x="146625" y="258191"/>
                </a:lnTo>
                <a:lnTo>
                  <a:pt x="152448" y="254453"/>
                </a:lnTo>
                <a:lnTo>
                  <a:pt x="157604" y="250691"/>
                </a:lnTo>
                <a:lnTo>
                  <a:pt x="171728" y="23935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SMARTInkAnnotation68"/>
          <p:cNvSpPr/>
          <p:nvPr/>
        </p:nvSpPr>
        <p:spPr>
          <a:xfrm>
            <a:off x="3038563" y="5212269"/>
            <a:ext cx="295001" cy="525591"/>
          </a:xfrm>
          <a:custGeom>
            <a:avLst/>
            <a:gdLst/>
            <a:ahLst/>
            <a:cxnLst/>
            <a:rect l="0" t="0" r="0" b="0"/>
            <a:pathLst>
              <a:path w="295001" h="525591">
                <a:moveTo>
                  <a:pt x="148158" y="56960"/>
                </a:moveTo>
                <a:lnTo>
                  <a:pt x="148158" y="17683"/>
                </a:lnTo>
                <a:lnTo>
                  <a:pt x="146886" y="14266"/>
                </a:lnTo>
                <a:lnTo>
                  <a:pt x="138301" y="1965"/>
                </a:lnTo>
                <a:lnTo>
                  <a:pt x="136498" y="1246"/>
                </a:lnTo>
                <a:lnTo>
                  <a:pt x="127883" y="236"/>
                </a:lnTo>
                <a:lnTo>
                  <a:pt x="120914" y="0"/>
                </a:lnTo>
                <a:lnTo>
                  <a:pt x="116003" y="1206"/>
                </a:lnTo>
                <a:lnTo>
                  <a:pt x="110184" y="3281"/>
                </a:lnTo>
                <a:lnTo>
                  <a:pt x="103761" y="5934"/>
                </a:lnTo>
                <a:lnTo>
                  <a:pt x="98207" y="8973"/>
                </a:lnTo>
                <a:lnTo>
                  <a:pt x="93232" y="12269"/>
                </a:lnTo>
                <a:lnTo>
                  <a:pt x="84312" y="19317"/>
                </a:lnTo>
                <a:lnTo>
                  <a:pt x="76108" y="26684"/>
                </a:lnTo>
                <a:lnTo>
                  <a:pt x="58259" y="44038"/>
                </a:lnTo>
                <a:lnTo>
                  <a:pt x="52608" y="50886"/>
                </a:lnTo>
                <a:lnTo>
                  <a:pt x="47568" y="57990"/>
                </a:lnTo>
                <a:lnTo>
                  <a:pt x="38576" y="71388"/>
                </a:lnTo>
                <a:lnTo>
                  <a:pt x="30339" y="81576"/>
                </a:lnTo>
                <a:lnTo>
                  <a:pt x="22438" y="93724"/>
                </a:lnTo>
                <a:lnTo>
                  <a:pt x="14686" y="107590"/>
                </a:lnTo>
                <a:lnTo>
                  <a:pt x="7001" y="122219"/>
                </a:lnTo>
                <a:lnTo>
                  <a:pt x="2737" y="133801"/>
                </a:lnTo>
                <a:lnTo>
                  <a:pt x="337" y="147461"/>
                </a:lnTo>
                <a:lnTo>
                  <a:pt x="0" y="151584"/>
                </a:lnTo>
                <a:lnTo>
                  <a:pt x="1047" y="155603"/>
                </a:lnTo>
                <a:lnTo>
                  <a:pt x="7327" y="167327"/>
                </a:lnTo>
                <a:lnTo>
                  <a:pt x="9242" y="175015"/>
                </a:lnTo>
                <a:lnTo>
                  <a:pt x="12297" y="177574"/>
                </a:lnTo>
                <a:lnTo>
                  <a:pt x="16878" y="179279"/>
                </a:lnTo>
                <a:lnTo>
                  <a:pt x="22476" y="180416"/>
                </a:lnTo>
                <a:lnTo>
                  <a:pt x="28752" y="181175"/>
                </a:lnTo>
                <a:lnTo>
                  <a:pt x="35480" y="181680"/>
                </a:lnTo>
                <a:lnTo>
                  <a:pt x="42510" y="182016"/>
                </a:lnTo>
                <a:lnTo>
                  <a:pt x="57105" y="182391"/>
                </a:lnTo>
                <a:lnTo>
                  <a:pt x="223871" y="182690"/>
                </a:lnTo>
                <a:lnTo>
                  <a:pt x="231707" y="183960"/>
                </a:lnTo>
                <a:lnTo>
                  <a:pt x="239475" y="186077"/>
                </a:lnTo>
                <a:lnTo>
                  <a:pt x="247198" y="188758"/>
                </a:lnTo>
                <a:lnTo>
                  <a:pt x="254891" y="191816"/>
                </a:lnTo>
                <a:lnTo>
                  <a:pt x="262563" y="195124"/>
                </a:lnTo>
                <a:lnTo>
                  <a:pt x="270223" y="198599"/>
                </a:lnTo>
                <a:lnTo>
                  <a:pt x="275329" y="202186"/>
                </a:lnTo>
                <a:lnTo>
                  <a:pt x="278733" y="205847"/>
                </a:lnTo>
                <a:lnTo>
                  <a:pt x="286916" y="217068"/>
                </a:lnTo>
                <a:lnTo>
                  <a:pt x="290274" y="220849"/>
                </a:lnTo>
                <a:lnTo>
                  <a:pt x="292512" y="224639"/>
                </a:lnTo>
                <a:lnTo>
                  <a:pt x="295000" y="232238"/>
                </a:lnTo>
                <a:lnTo>
                  <a:pt x="294391" y="237312"/>
                </a:lnTo>
                <a:lnTo>
                  <a:pt x="290322" y="249723"/>
                </a:lnTo>
                <a:lnTo>
                  <a:pt x="284274" y="263707"/>
                </a:lnTo>
                <a:lnTo>
                  <a:pt x="276073" y="278388"/>
                </a:lnTo>
                <a:lnTo>
                  <a:pt x="270325" y="285859"/>
                </a:lnTo>
                <a:lnTo>
                  <a:pt x="263948" y="293379"/>
                </a:lnTo>
                <a:lnTo>
                  <a:pt x="257153" y="302203"/>
                </a:lnTo>
                <a:lnTo>
                  <a:pt x="250078" y="311896"/>
                </a:lnTo>
                <a:lnTo>
                  <a:pt x="242818" y="322167"/>
                </a:lnTo>
                <a:lnTo>
                  <a:pt x="234162" y="331555"/>
                </a:lnTo>
                <a:lnTo>
                  <a:pt x="224575" y="340354"/>
                </a:lnTo>
                <a:lnTo>
                  <a:pt x="214367" y="348759"/>
                </a:lnTo>
                <a:lnTo>
                  <a:pt x="205018" y="358173"/>
                </a:lnTo>
                <a:lnTo>
                  <a:pt x="196241" y="368259"/>
                </a:lnTo>
                <a:lnTo>
                  <a:pt x="187846" y="378793"/>
                </a:lnTo>
                <a:lnTo>
                  <a:pt x="178433" y="388355"/>
                </a:lnTo>
                <a:lnTo>
                  <a:pt x="168341" y="397270"/>
                </a:lnTo>
                <a:lnTo>
                  <a:pt x="157797" y="405754"/>
                </a:lnTo>
                <a:lnTo>
                  <a:pt x="148224" y="415219"/>
                </a:lnTo>
                <a:lnTo>
                  <a:pt x="139297" y="425339"/>
                </a:lnTo>
                <a:lnTo>
                  <a:pt x="130802" y="435897"/>
                </a:lnTo>
                <a:lnTo>
                  <a:pt x="122594" y="445475"/>
                </a:lnTo>
                <a:lnTo>
                  <a:pt x="114579" y="454400"/>
                </a:lnTo>
                <a:lnTo>
                  <a:pt x="106691" y="462890"/>
                </a:lnTo>
                <a:lnTo>
                  <a:pt x="98888" y="469820"/>
                </a:lnTo>
                <a:lnTo>
                  <a:pt x="91142" y="475710"/>
                </a:lnTo>
                <a:lnTo>
                  <a:pt x="83434" y="480906"/>
                </a:lnTo>
                <a:lnTo>
                  <a:pt x="77023" y="486911"/>
                </a:lnTo>
                <a:lnTo>
                  <a:pt x="71477" y="493454"/>
                </a:lnTo>
                <a:lnTo>
                  <a:pt x="66508" y="500356"/>
                </a:lnTo>
                <a:lnTo>
                  <a:pt x="57594" y="511413"/>
                </a:lnTo>
                <a:lnTo>
                  <a:pt x="45120" y="5255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 and Label a Health Triangle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8229600" cy="4525963"/>
          </a:xfrm>
        </p:spPr>
        <p:txBody>
          <a:bodyPr/>
          <a:lstStyle/>
          <a:p>
            <a:r>
              <a:rPr lang="en-US" dirty="0" smtClean="0"/>
              <a:t>For each side, identify 2 decisions you have made during the past few days that could affect your health</a:t>
            </a:r>
          </a:p>
          <a:p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>
            <a:off x="2514600" y="2895600"/>
            <a:ext cx="5334000" cy="3200400"/>
          </a:xfrm>
          <a:prstGeom prst="triangle">
            <a:avLst>
              <a:gd name="adj" fmla="val 5076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181600" y="41148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Physical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38600" y="54102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Mental/Emotional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62400" y="4114800"/>
            <a:ext cx="1022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Social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9" name="Straight Connector 8"/>
          <p:cNvCxnSpPr>
            <a:stCxn id="4" idx="0"/>
          </p:cNvCxnSpPr>
          <p:nvPr/>
        </p:nvCxnSpPr>
        <p:spPr>
          <a:xfrm rot="16200000" flipH="1" flipV="1">
            <a:off x="4211429" y="3865771"/>
            <a:ext cx="1981200" cy="4085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endCxn id="4" idx="4"/>
          </p:cNvCxnSpPr>
          <p:nvPr/>
        </p:nvCxnSpPr>
        <p:spPr>
          <a:xfrm>
            <a:off x="5181600" y="4876800"/>
            <a:ext cx="2667000" cy="121920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endCxn id="4" idx="2"/>
          </p:cNvCxnSpPr>
          <p:nvPr/>
        </p:nvCxnSpPr>
        <p:spPr>
          <a:xfrm rot="10800000" flipV="1">
            <a:off x="2514600" y="4876800"/>
            <a:ext cx="2667000" cy="121920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MARTInkAnnotation72"/>
          <p:cNvSpPr/>
          <p:nvPr/>
        </p:nvSpPr>
        <p:spPr>
          <a:xfrm>
            <a:off x="5625270" y="2896730"/>
            <a:ext cx="194627" cy="326530"/>
          </a:xfrm>
          <a:custGeom>
            <a:avLst/>
            <a:gdLst/>
            <a:ahLst/>
            <a:cxnLst/>
            <a:rect l="0" t="0" r="0" b="0"/>
            <a:pathLst>
              <a:path w="194627" h="326530">
                <a:moveTo>
                  <a:pt x="194626" y="40780"/>
                </a:moveTo>
                <a:lnTo>
                  <a:pt x="194626" y="30938"/>
                </a:lnTo>
                <a:lnTo>
                  <a:pt x="193354" y="30409"/>
                </a:lnTo>
                <a:lnTo>
                  <a:pt x="188549" y="29820"/>
                </a:lnTo>
                <a:lnTo>
                  <a:pt x="186758" y="28393"/>
                </a:lnTo>
                <a:lnTo>
                  <a:pt x="185564" y="26172"/>
                </a:lnTo>
                <a:lnTo>
                  <a:pt x="183649" y="19550"/>
                </a:lnTo>
                <a:lnTo>
                  <a:pt x="182220" y="19006"/>
                </a:lnTo>
                <a:lnTo>
                  <a:pt x="177239" y="18403"/>
                </a:lnTo>
                <a:lnTo>
                  <a:pt x="174130" y="16972"/>
                </a:lnTo>
                <a:lnTo>
                  <a:pt x="170786" y="14748"/>
                </a:lnTo>
                <a:lnTo>
                  <a:pt x="167284" y="11995"/>
                </a:lnTo>
                <a:lnTo>
                  <a:pt x="162405" y="10160"/>
                </a:lnTo>
                <a:lnTo>
                  <a:pt x="156608" y="8937"/>
                </a:lnTo>
                <a:lnTo>
                  <a:pt x="150200" y="8121"/>
                </a:lnTo>
                <a:lnTo>
                  <a:pt x="144656" y="7577"/>
                </a:lnTo>
                <a:lnTo>
                  <a:pt x="139688" y="7215"/>
                </a:lnTo>
                <a:lnTo>
                  <a:pt x="135103" y="6973"/>
                </a:lnTo>
                <a:lnTo>
                  <a:pt x="130774" y="5542"/>
                </a:lnTo>
                <a:lnTo>
                  <a:pt x="126617" y="3318"/>
                </a:lnTo>
                <a:lnTo>
                  <a:pt x="122574" y="565"/>
                </a:lnTo>
                <a:lnTo>
                  <a:pt x="118606" y="0"/>
                </a:lnTo>
                <a:lnTo>
                  <a:pt x="114689" y="893"/>
                </a:lnTo>
                <a:lnTo>
                  <a:pt x="110804" y="2758"/>
                </a:lnTo>
                <a:lnTo>
                  <a:pt x="106943" y="4002"/>
                </a:lnTo>
                <a:lnTo>
                  <a:pt x="103097" y="4831"/>
                </a:lnTo>
                <a:lnTo>
                  <a:pt x="99261" y="5384"/>
                </a:lnTo>
                <a:lnTo>
                  <a:pt x="95431" y="7023"/>
                </a:lnTo>
                <a:lnTo>
                  <a:pt x="91607" y="9385"/>
                </a:lnTo>
                <a:lnTo>
                  <a:pt x="87785" y="12230"/>
                </a:lnTo>
                <a:lnTo>
                  <a:pt x="82692" y="14126"/>
                </a:lnTo>
                <a:lnTo>
                  <a:pt x="76753" y="15391"/>
                </a:lnTo>
                <a:lnTo>
                  <a:pt x="70250" y="16234"/>
                </a:lnTo>
                <a:lnTo>
                  <a:pt x="64642" y="18066"/>
                </a:lnTo>
                <a:lnTo>
                  <a:pt x="59632" y="20557"/>
                </a:lnTo>
                <a:lnTo>
                  <a:pt x="55020" y="23488"/>
                </a:lnTo>
                <a:lnTo>
                  <a:pt x="50672" y="26712"/>
                </a:lnTo>
                <a:lnTo>
                  <a:pt x="46502" y="30131"/>
                </a:lnTo>
                <a:lnTo>
                  <a:pt x="42450" y="33681"/>
                </a:lnTo>
                <a:lnTo>
                  <a:pt x="38477" y="36047"/>
                </a:lnTo>
                <a:lnTo>
                  <a:pt x="34556" y="37624"/>
                </a:lnTo>
                <a:lnTo>
                  <a:pt x="30669" y="38676"/>
                </a:lnTo>
                <a:lnTo>
                  <a:pt x="28079" y="40647"/>
                </a:lnTo>
                <a:lnTo>
                  <a:pt x="26352" y="43232"/>
                </a:lnTo>
                <a:lnTo>
                  <a:pt x="24432" y="49489"/>
                </a:lnTo>
                <a:lnTo>
                  <a:pt x="23579" y="56504"/>
                </a:lnTo>
                <a:lnTo>
                  <a:pt x="22080" y="58882"/>
                </a:lnTo>
                <a:lnTo>
                  <a:pt x="19808" y="60468"/>
                </a:lnTo>
                <a:lnTo>
                  <a:pt x="17022" y="61525"/>
                </a:lnTo>
                <a:lnTo>
                  <a:pt x="15164" y="63500"/>
                </a:lnTo>
                <a:lnTo>
                  <a:pt x="13926" y="66087"/>
                </a:lnTo>
                <a:lnTo>
                  <a:pt x="13100" y="69081"/>
                </a:lnTo>
                <a:lnTo>
                  <a:pt x="13821" y="71077"/>
                </a:lnTo>
                <a:lnTo>
                  <a:pt x="15575" y="72408"/>
                </a:lnTo>
                <a:lnTo>
                  <a:pt x="22468" y="74914"/>
                </a:lnTo>
                <a:lnTo>
                  <a:pt x="26099" y="75001"/>
                </a:lnTo>
                <a:lnTo>
                  <a:pt x="28848" y="75023"/>
                </a:lnTo>
                <a:lnTo>
                  <a:pt x="30681" y="76309"/>
                </a:lnTo>
                <a:lnTo>
                  <a:pt x="31902" y="78436"/>
                </a:lnTo>
                <a:lnTo>
                  <a:pt x="32717" y="81124"/>
                </a:lnTo>
                <a:lnTo>
                  <a:pt x="34532" y="82916"/>
                </a:lnTo>
                <a:lnTo>
                  <a:pt x="37014" y="84110"/>
                </a:lnTo>
                <a:lnTo>
                  <a:pt x="39941" y="84907"/>
                </a:lnTo>
                <a:lnTo>
                  <a:pt x="43164" y="85438"/>
                </a:lnTo>
                <a:lnTo>
                  <a:pt x="46585" y="85792"/>
                </a:lnTo>
                <a:lnTo>
                  <a:pt x="50138" y="86027"/>
                </a:lnTo>
                <a:lnTo>
                  <a:pt x="53778" y="86185"/>
                </a:lnTo>
                <a:lnTo>
                  <a:pt x="61215" y="86360"/>
                </a:lnTo>
                <a:lnTo>
                  <a:pt x="95409" y="86496"/>
                </a:lnTo>
                <a:lnTo>
                  <a:pt x="99223" y="87767"/>
                </a:lnTo>
                <a:lnTo>
                  <a:pt x="103039" y="89885"/>
                </a:lnTo>
                <a:lnTo>
                  <a:pt x="106855" y="92566"/>
                </a:lnTo>
                <a:lnTo>
                  <a:pt x="111942" y="94354"/>
                </a:lnTo>
                <a:lnTo>
                  <a:pt x="117878" y="95546"/>
                </a:lnTo>
                <a:lnTo>
                  <a:pt x="124380" y="96340"/>
                </a:lnTo>
                <a:lnTo>
                  <a:pt x="129986" y="98140"/>
                </a:lnTo>
                <a:lnTo>
                  <a:pt x="134996" y="100610"/>
                </a:lnTo>
                <a:lnTo>
                  <a:pt x="139608" y="103526"/>
                </a:lnTo>
                <a:lnTo>
                  <a:pt x="143954" y="106741"/>
                </a:lnTo>
                <a:lnTo>
                  <a:pt x="148124" y="110154"/>
                </a:lnTo>
                <a:lnTo>
                  <a:pt x="152176" y="113699"/>
                </a:lnTo>
                <a:lnTo>
                  <a:pt x="156149" y="117333"/>
                </a:lnTo>
                <a:lnTo>
                  <a:pt x="163956" y="124756"/>
                </a:lnTo>
                <a:lnTo>
                  <a:pt x="175503" y="136076"/>
                </a:lnTo>
                <a:lnTo>
                  <a:pt x="178061" y="141141"/>
                </a:lnTo>
                <a:lnTo>
                  <a:pt x="179767" y="147057"/>
                </a:lnTo>
                <a:lnTo>
                  <a:pt x="180903" y="153541"/>
                </a:lnTo>
                <a:lnTo>
                  <a:pt x="182934" y="159134"/>
                </a:lnTo>
                <a:lnTo>
                  <a:pt x="188581" y="168735"/>
                </a:lnTo>
                <a:lnTo>
                  <a:pt x="190596" y="174343"/>
                </a:lnTo>
                <a:lnTo>
                  <a:pt x="191939" y="180622"/>
                </a:lnTo>
                <a:lnTo>
                  <a:pt x="192835" y="187348"/>
                </a:lnTo>
                <a:lnTo>
                  <a:pt x="193432" y="193101"/>
                </a:lnTo>
                <a:lnTo>
                  <a:pt x="194096" y="202882"/>
                </a:lnTo>
                <a:lnTo>
                  <a:pt x="194389" y="214848"/>
                </a:lnTo>
                <a:lnTo>
                  <a:pt x="194579" y="237159"/>
                </a:lnTo>
                <a:lnTo>
                  <a:pt x="193322" y="241549"/>
                </a:lnTo>
                <a:lnTo>
                  <a:pt x="188534" y="249813"/>
                </a:lnTo>
                <a:lnTo>
                  <a:pt x="186749" y="255066"/>
                </a:lnTo>
                <a:lnTo>
                  <a:pt x="185558" y="261107"/>
                </a:lnTo>
                <a:lnTo>
                  <a:pt x="184764" y="267674"/>
                </a:lnTo>
                <a:lnTo>
                  <a:pt x="181691" y="273323"/>
                </a:lnTo>
                <a:lnTo>
                  <a:pt x="177099" y="278358"/>
                </a:lnTo>
                <a:lnTo>
                  <a:pt x="171492" y="282985"/>
                </a:lnTo>
                <a:lnTo>
                  <a:pt x="166483" y="287340"/>
                </a:lnTo>
                <a:lnTo>
                  <a:pt x="161871" y="291513"/>
                </a:lnTo>
                <a:lnTo>
                  <a:pt x="157525" y="295565"/>
                </a:lnTo>
                <a:lnTo>
                  <a:pt x="152082" y="299537"/>
                </a:lnTo>
                <a:lnTo>
                  <a:pt x="145911" y="303454"/>
                </a:lnTo>
                <a:lnTo>
                  <a:pt x="139251" y="307336"/>
                </a:lnTo>
                <a:lnTo>
                  <a:pt x="132268" y="309924"/>
                </a:lnTo>
                <a:lnTo>
                  <a:pt x="125070" y="311649"/>
                </a:lnTo>
                <a:lnTo>
                  <a:pt x="117725" y="312799"/>
                </a:lnTo>
                <a:lnTo>
                  <a:pt x="110285" y="314836"/>
                </a:lnTo>
                <a:lnTo>
                  <a:pt x="102781" y="317464"/>
                </a:lnTo>
                <a:lnTo>
                  <a:pt x="95234" y="320485"/>
                </a:lnTo>
                <a:lnTo>
                  <a:pt x="87659" y="322500"/>
                </a:lnTo>
                <a:lnTo>
                  <a:pt x="80064" y="323844"/>
                </a:lnTo>
                <a:lnTo>
                  <a:pt x="72457" y="324739"/>
                </a:lnTo>
                <a:lnTo>
                  <a:pt x="64841" y="325336"/>
                </a:lnTo>
                <a:lnTo>
                  <a:pt x="57221" y="325733"/>
                </a:lnTo>
                <a:lnTo>
                  <a:pt x="41968" y="326176"/>
                </a:lnTo>
                <a:lnTo>
                  <a:pt x="0" y="32652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MARTInkAnnotation73"/>
          <p:cNvSpPr/>
          <p:nvPr/>
        </p:nvSpPr>
        <p:spPr>
          <a:xfrm>
            <a:off x="5939234" y="2846070"/>
            <a:ext cx="6597" cy="354331"/>
          </a:xfrm>
          <a:custGeom>
            <a:avLst/>
            <a:gdLst/>
            <a:ahLst/>
            <a:cxnLst/>
            <a:rect l="0" t="0" r="0" b="0"/>
            <a:pathLst>
              <a:path w="6597" h="354331">
                <a:moveTo>
                  <a:pt x="6596" y="0"/>
                </a:moveTo>
                <a:lnTo>
                  <a:pt x="6596" y="6067"/>
                </a:lnTo>
                <a:lnTo>
                  <a:pt x="5324" y="9125"/>
                </a:lnTo>
                <a:lnTo>
                  <a:pt x="3204" y="12433"/>
                </a:lnTo>
                <a:lnTo>
                  <a:pt x="519" y="15909"/>
                </a:lnTo>
                <a:lnTo>
                  <a:pt x="0" y="18225"/>
                </a:lnTo>
                <a:lnTo>
                  <a:pt x="927" y="19770"/>
                </a:lnTo>
                <a:lnTo>
                  <a:pt x="2817" y="20800"/>
                </a:lnTo>
                <a:lnTo>
                  <a:pt x="4076" y="24026"/>
                </a:lnTo>
                <a:lnTo>
                  <a:pt x="4916" y="28717"/>
                </a:lnTo>
                <a:lnTo>
                  <a:pt x="5477" y="34385"/>
                </a:lnTo>
                <a:lnTo>
                  <a:pt x="5850" y="41973"/>
                </a:lnTo>
                <a:lnTo>
                  <a:pt x="6264" y="60564"/>
                </a:lnTo>
                <a:lnTo>
                  <a:pt x="6596" y="3543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ARTInkAnnotation74"/>
          <p:cNvSpPr/>
          <p:nvPr/>
        </p:nvSpPr>
        <p:spPr>
          <a:xfrm>
            <a:off x="5945835" y="2846070"/>
            <a:ext cx="228968" cy="319511"/>
          </a:xfrm>
          <a:custGeom>
            <a:avLst/>
            <a:gdLst/>
            <a:ahLst/>
            <a:cxnLst/>
            <a:rect l="0" t="0" r="0" b="0"/>
            <a:pathLst>
              <a:path w="228968" h="319511">
                <a:moveTo>
                  <a:pt x="194621" y="0"/>
                </a:moveTo>
                <a:lnTo>
                  <a:pt x="194621" y="6067"/>
                </a:lnTo>
                <a:lnTo>
                  <a:pt x="193349" y="9125"/>
                </a:lnTo>
                <a:lnTo>
                  <a:pt x="188544" y="15909"/>
                </a:lnTo>
                <a:lnTo>
                  <a:pt x="186753" y="19495"/>
                </a:lnTo>
                <a:lnTo>
                  <a:pt x="184764" y="26868"/>
                </a:lnTo>
                <a:lnTo>
                  <a:pt x="181689" y="31882"/>
                </a:lnTo>
                <a:lnTo>
                  <a:pt x="177095" y="37765"/>
                </a:lnTo>
                <a:lnTo>
                  <a:pt x="171488" y="44226"/>
                </a:lnTo>
                <a:lnTo>
                  <a:pt x="166479" y="49804"/>
                </a:lnTo>
                <a:lnTo>
                  <a:pt x="157520" y="59388"/>
                </a:lnTo>
                <a:lnTo>
                  <a:pt x="153350" y="64992"/>
                </a:lnTo>
                <a:lnTo>
                  <a:pt x="149299" y="71268"/>
                </a:lnTo>
                <a:lnTo>
                  <a:pt x="145324" y="77992"/>
                </a:lnTo>
                <a:lnTo>
                  <a:pt x="140132" y="85014"/>
                </a:lnTo>
                <a:lnTo>
                  <a:pt x="134126" y="92236"/>
                </a:lnTo>
                <a:lnTo>
                  <a:pt x="127578" y="99591"/>
                </a:lnTo>
                <a:lnTo>
                  <a:pt x="113517" y="114535"/>
                </a:lnTo>
                <a:lnTo>
                  <a:pt x="106206" y="122077"/>
                </a:lnTo>
                <a:lnTo>
                  <a:pt x="100060" y="129644"/>
                </a:lnTo>
                <a:lnTo>
                  <a:pt x="94691" y="137229"/>
                </a:lnTo>
                <a:lnTo>
                  <a:pt x="89839" y="144826"/>
                </a:lnTo>
                <a:lnTo>
                  <a:pt x="84060" y="151161"/>
                </a:lnTo>
                <a:lnTo>
                  <a:pt x="77664" y="156654"/>
                </a:lnTo>
                <a:lnTo>
                  <a:pt x="70855" y="161585"/>
                </a:lnTo>
                <a:lnTo>
                  <a:pt x="65044" y="166144"/>
                </a:lnTo>
                <a:lnTo>
                  <a:pt x="59898" y="170452"/>
                </a:lnTo>
                <a:lnTo>
                  <a:pt x="55194" y="174594"/>
                </a:lnTo>
                <a:lnTo>
                  <a:pt x="46578" y="182584"/>
                </a:lnTo>
                <a:lnTo>
                  <a:pt x="34574" y="194222"/>
                </a:lnTo>
                <a:lnTo>
                  <a:pt x="30680" y="198062"/>
                </a:lnTo>
                <a:lnTo>
                  <a:pt x="28084" y="201891"/>
                </a:lnTo>
                <a:lnTo>
                  <a:pt x="25200" y="209532"/>
                </a:lnTo>
                <a:lnTo>
                  <a:pt x="23159" y="212078"/>
                </a:lnTo>
                <a:lnTo>
                  <a:pt x="20525" y="213775"/>
                </a:lnTo>
                <a:lnTo>
                  <a:pt x="17499" y="214906"/>
                </a:lnTo>
                <a:lnTo>
                  <a:pt x="10742" y="219551"/>
                </a:lnTo>
                <a:lnTo>
                  <a:pt x="624" y="228070"/>
                </a:lnTo>
                <a:lnTo>
                  <a:pt x="274" y="224977"/>
                </a:lnTo>
                <a:lnTo>
                  <a:pt x="5" y="216204"/>
                </a:lnTo>
                <a:lnTo>
                  <a:pt x="0" y="211237"/>
                </a:lnTo>
                <a:lnTo>
                  <a:pt x="1270" y="209405"/>
                </a:lnTo>
                <a:lnTo>
                  <a:pt x="3389" y="208183"/>
                </a:lnTo>
                <a:lnTo>
                  <a:pt x="9137" y="206825"/>
                </a:lnTo>
                <a:lnTo>
                  <a:pt x="15930" y="206222"/>
                </a:lnTo>
                <a:lnTo>
                  <a:pt x="19523" y="206061"/>
                </a:lnTo>
                <a:lnTo>
                  <a:pt x="26907" y="205882"/>
                </a:lnTo>
                <a:lnTo>
                  <a:pt x="38215" y="205782"/>
                </a:lnTo>
                <a:lnTo>
                  <a:pt x="42012" y="207038"/>
                </a:lnTo>
                <a:lnTo>
                  <a:pt x="45815" y="209145"/>
                </a:lnTo>
                <a:lnTo>
                  <a:pt x="49623" y="211820"/>
                </a:lnTo>
                <a:lnTo>
                  <a:pt x="53433" y="213603"/>
                </a:lnTo>
                <a:lnTo>
                  <a:pt x="57246" y="214792"/>
                </a:lnTo>
                <a:lnTo>
                  <a:pt x="61059" y="215584"/>
                </a:lnTo>
                <a:lnTo>
                  <a:pt x="64874" y="217383"/>
                </a:lnTo>
                <a:lnTo>
                  <a:pt x="68689" y="219852"/>
                </a:lnTo>
                <a:lnTo>
                  <a:pt x="72505" y="222768"/>
                </a:lnTo>
                <a:lnTo>
                  <a:pt x="76320" y="225982"/>
                </a:lnTo>
                <a:lnTo>
                  <a:pt x="80136" y="229394"/>
                </a:lnTo>
                <a:lnTo>
                  <a:pt x="87768" y="236573"/>
                </a:lnTo>
                <a:lnTo>
                  <a:pt x="110665" y="259111"/>
                </a:lnTo>
                <a:lnTo>
                  <a:pt x="129745" y="278134"/>
                </a:lnTo>
                <a:lnTo>
                  <a:pt x="134834" y="281942"/>
                </a:lnTo>
                <a:lnTo>
                  <a:pt x="140770" y="285751"/>
                </a:lnTo>
                <a:lnTo>
                  <a:pt x="147272" y="289561"/>
                </a:lnTo>
                <a:lnTo>
                  <a:pt x="152878" y="293371"/>
                </a:lnTo>
                <a:lnTo>
                  <a:pt x="157888" y="297180"/>
                </a:lnTo>
                <a:lnTo>
                  <a:pt x="162500" y="300990"/>
                </a:lnTo>
                <a:lnTo>
                  <a:pt x="166846" y="303530"/>
                </a:lnTo>
                <a:lnTo>
                  <a:pt x="171016" y="305223"/>
                </a:lnTo>
                <a:lnTo>
                  <a:pt x="175068" y="306352"/>
                </a:lnTo>
                <a:lnTo>
                  <a:pt x="179042" y="308375"/>
                </a:lnTo>
                <a:lnTo>
                  <a:pt x="182962" y="310993"/>
                </a:lnTo>
                <a:lnTo>
                  <a:pt x="186849" y="314008"/>
                </a:lnTo>
                <a:lnTo>
                  <a:pt x="190712" y="316019"/>
                </a:lnTo>
                <a:lnTo>
                  <a:pt x="194559" y="317359"/>
                </a:lnTo>
                <a:lnTo>
                  <a:pt x="198396" y="318253"/>
                </a:lnTo>
                <a:lnTo>
                  <a:pt x="202226" y="318848"/>
                </a:lnTo>
                <a:lnTo>
                  <a:pt x="206050" y="319246"/>
                </a:lnTo>
                <a:lnTo>
                  <a:pt x="209873" y="319510"/>
                </a:lnTo>
                <a:lnTo>
                  <a:pt x="213694" y="318416"/>
                </a:lnTo>
                <a:lnTo>
                  <a:pt x="217513" y="316418"/>
                </a:lnTo>
                <a:lnTo>
                  <a:pt x="228967" y="30861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ARTInkAnnotation75"/>
          <p:cNvSpPr/>
          <p:nvPr/>
        </p:nvSpPr>
        <p:spPr>
          <a:xfrm>
            <a:off x="6254940" y="3017520"/>
            <a:ext cx="1" cy="148590"/>
          </a:xfrm>
          <a:custGeom>
            <a:avLst/>
            <a:gdLst/>
            <a:ahLst/>
            <a:cxnLst/>
            <a:rect l="0" t="0" r="0" b="0"/>
            <a:pathLst>
              <a:path w="1" h="148590">
                <a:moveTo>
                  <a:pt x="0" y="0"/>
                </a:moveTo>
                <a:lnTo>
                  <a:pt x="0" y="14858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MARTInkAnnotation76"/>
          <p:cNvSpPr/>
          <p:nvPr/>
        </p:nvSpPr>
        <p:spPr>
          <a:xfrm>
            <a:off x="6174802" y="2903220"/>
            <a:ext cx="11450" cy="11430"/>
          </a:xfrm>
          <a:custGeom>
            <a:avLst/>
            <a:gdLst/>
            <a:ahLst/>
            <a:cxnLst/>
            <a:rect l="0" t="0" r="0" b="0"/>
            <a:pathLst>
              <a:path w="11450" h="11430">
                <a:moveTo>
                  <a:pt x="11449" y="11429"/>
                </a:move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MARTInkAnnotation77"/>
          <p:cNvSpPr/>
          <p:nvPr/>
        </p:nvSpPr>
        <p:spPr>
          <a:xfrm>
            <a:off x="6346530" y="2937528"/>
            <a:ext cx="160083" cy="352651"/>
          </a:xfrm>
          <a:custGeom>
            <a:avLst/>
            <a:gdLst/>
            <a:ahLst/>
            <a:cxnLst/>
            <a:rect l="0" t="0" r="0" b="0"/>
            <a:pathLst>
              <a:path w="160083" h="352651">
                <a:moveTo>
                  <a:pt x="0" y="148571"/>
                </a:moveTo>
                <a:lnTo>
                  <a:pt x="0" y="154639"/>
                </a:lnTo>
                <a:lnTo>
                  <a:pt x="3392" y="164392"/>
                </a:lnTo>
                <a:lnTo>
                  <a:pt x="6077" y="170548"/>
                </a:lnTo>
                <a:lnTo>
                  <a:pt x="9062" y="180775"/>
                </a:lnTo>
                <a:lnTo>
                  <a:pt x="10388" y="190824"/>
                </a:lnTo>
                <a:lnTo>
                  <a:pt x="10742" y="197060"/>
                </a:lnTo>
                <a:lnTo>
                  <a:pt x="11135" y="210762"/>
                </a:lnTo>
                <a:lnTo>
                  <a:pt x="11309" y="225318"/>
                </a:lnTo>
                <a:lnTo>
                  <a:pt x="12627" y="231486"/>
                </a:lnTo>
                <a:lnTo>
                  <a:pt x="17485" y="241726"/>
                </a:lnTo>
                <a:lnTo>
                  <a:pt x="19289" y="247504"/>
                </a:lnTo>
                <a:lnTo>
                  <a:pt x="20491" y="253897"/>
                </a:lnTo>
                <a:lnTo>
                  <a:pt x="21294" y="260698"/>
                </a:lnTo>
                <a:lnTo>
                  <a:pt x="21828" y="267773"/>
                </a:lnTo>
                <a:lnTo>
                  <a:pt x="22185" y="275029"/>
                </a:lnTo>
                <a:lnTo>
                  <a:pt x="22687" y="293990"/>
                </a:lnTo>
                <a:lnTo>
                  <a:pt x="22855" y="317843"/>
                </a:lnTo>
                <a:lnTo>
                  <a:pt x="24141" y="323649"/>
                </a:lnTo>
                <a:lnTo>
                  <a:pt x="28963" y="333487"/>
                </a:lnTo>
                <a:lnTo>
                  <a:pt x="33874" y="342057"/>
                </a:lnTo>
                <a:lnTo>
                  <a:pt x="34304" y="352650"/>
                </a:lnTo>
                <a:lnTo>
                  <a:pt x="34343" y="342574"/>
                </a:lnTo>
                <a:lnTo>
                  <a:pt x="34345" y="337241"/>
                </a:lnTo>
                <a:lnTo>
                  <a:pt x="33073" y="334041"/>
                </a:lnTo>
                <a:lnTo>
                  <a:pt x="28268" y="327099"/>
                </a:lnTo>
                <a:lnTo>
                  <a:pt x="26478" y="322200"/>
                </a:lnTo>
                <a:lnTo>
                  <a:pt x="25284" y="316394"/>
                </a:lnTo>
                <a:lnTo>
                  <a:pt x="24489" y="309983"/>
                </a:lnTo>
                <a:lnTo>
                  <a:pt x="23958" y="303169"/>
                </a:lnTo>
                <a:lnTo>
                  <a:pt x="23605" y="296086"/>
                </a:lnTo>
                <a:lnTo>
                  <a:pt x="23212" y="281444"/>
                </a:lnTo>
                <a:lnTo>
                  <a:pt x="23037" y="266469"/>
                </a:lnTo>
                <a:lnTo>
                  <a:pt x="21719" y="258920"/>
                </a:lnTo>
                <a:lnTo>
                  <a:pt x="19568" y="251347"/>
                </a:lnTo>
                <a:lnTo>
                  <a:pt x="16862" y="243759"/>
                </a:lnTo>
                <a:lnTo>
                  <a:pt x="15058" y="234889"/>
                </a:lnTo>
                <a:lnTo>
                  <a:pt x="13855" y="225167"/>
                </a:lnTo>
                <a:lnTo>
                  <a:pt x="13052" y="214875"/>
                </a:lnTo>
                <a:lnTo>
                  <a:pt x="12518" y="205474"/>
                </a:lnTo>
                <a:lnTo>
                  <a:pt x="11924" y="188255"/>
                </a:lnTo>
                <a:lnTo>
                  <a:pt x="10494" y="180107"/>
                </a:lnTo>
                <a:lnTo>
                  <a:pt x="8268" y="172135"/>
                </a:lnTo>
                <a:lnTo>
                  <a:pt x="5512" y="164281"/>
                </a:lnTo>
                <a:lnTo>
                  <a:pt x="3675" y="156504"/>
                </a:lnTo>
                <a:lnTo>
                  <a:pt x="2451" y="148780"/>
                </a:lnTo>
                <a:lnTo>
                  <a:pt x="1633" y="141090"/>
                </a:lnTo>
                <a:lnTo>
                  <a:pt x="2361" y="133424"/>
                </a:lnTo>
                <a:lnTo>
                  <a:pt x="4118" y="125773"/>
                </a:lnTo>
                <a:lnTo>
                  <a:pt x="6561" y="118132"/>
                </a:lnTo>
                <a:lnTo>
                  <a:pt x="8191" y="110499"/>
                </a:lnTo>
                <a:lnTo>
                  <a:pt x="9277" y="102869"/>
                </a:lnTo>
                <a:lnTo>
                  <a:pt x="10001" y="95244"/>
                </a:lnTo>
                <a:lnTo>
                  <a:pt x="10483" y="87619"/>
                </a:lnTo>
                <a:lnTo>
                  <a:pt x="11020" y="72375"/>
                </a:lnTo>
                <a:lnTo>
                  <a:pt x="12435" y="66024"/>
                </a:lnTo>
                <a:lnTo>
                  <a:pt x="17399" y="55580"/>
                </a:lnTo>
                <a:lnTo>
                  <a:pt x="19232" y="49747"/>
                </a:lnTo>
                <a:lnTo>
                  <a:pt x="20454" y="43319"/>
                </a:lnTo>
                <a:lnTo>
                  <a:pt x="21269" y="36493"/>
                </a:lnTo>
                <a:lnTo>
                  <a:pt x="25566" y="25522"/>
                </a:lnTo>
                <a:lnTo>
                  <a:pt x="28492" y="20819"/>
                </a:lnTo>
                <a:lnTo>
                  <a:pt x="31716" y="16413"/>
                </a:lnTo>
                <a:lnTo>
                  <a:pt x="35137" y="12206"/>
                </a:lnTo>
                <a:lnTo>
                  <a:pt x="38690" y="8131"/>
                </a:lnTo>
                <a:lnTo>
                  <a:pt x="42330" y="5415"/>
                </a:lnTo>
                <a:lnTo>
                  <a:pt x="46029" y="3603"/>
                </a:lnTo>
                <a:lnTo>
                  <a:pt x="49767" y="2396"/>
                </a:lnTo>
                <a:lnTo>
                  <a:pt x="53531" y="1591"/>
                </a:lnTo>
                <a:lnTo>
                  <a:pt x="57314" y="1054"/>
                </a:lnTo>
                <a:lnTo>
                  <a:pt x="61106" y="697"/>
                </a:lnTo>
                <a:lnTo>
                  <a:pt x="64906" y="458"/>
                </a:lnTo>
                <a:lnTo>
                  <a:pt x="72522" y="193"/>
                </a:lnTo>
                <a:lnTo>
                  <a:pt x="87776" y="23"/>
                </a:lnTo>
                <a:lnTo>
                  <a:pt x="95406" y="0"/>
                </a:lnTo>
                <a:lnTo>
                  <a:pt x="99223" y="1264"/>
                </a:lnTo>
                <a:lnTo>
                  <a:pt x="103039" y="3376"/>
                </a:lnTo>
                <a:lnTo>
                  <a:pt x="106854" y="6055"/>
                </a:lnTo>
                <a:lnTo>
                  <a:pt x="110670" y="9110"/>
                </a:lnTo>
                <a:lnTo>
                  <a:pt x="114487" y="12417"/>
                </a:lnTo>
                <a:lnTo>
                  <a:pt x="118302" y="15892"/>
                </a:lnTo>
                <a:lnTo>
                  <a:pt x="122119" y="20748"/>
                </a:lnTo>
                <a:lnTo>
                  <a:pt x="125935" y="26526"/>
                </a:lnTo>
                <a:lnTo>
                  <a:pt x="129751" y="32918"/>
                </a:lnTo>
                <a:lnTo>
                  <a:pt x="133568" y="38449"/>
                </a:lnTo>
                <a:lnTo>
                  <a:pt x="137384" y="43406"/>
                </a:lnTo>
                <a:lnTo>
                  <a:pt x="141199" y="47982"/>
                </a:lnTo>
                <a:lnTo>
                  <a:pt x="145016" y="53571"/>
                </a:lnTo>
                <a:lnTo>
                  <a:pt x="148833" y="59838"/>
                </a:lnTo>
                <a:lnTo>
                  <a:pt x="152648" y="66556"/>
                </a:lnTo>
                <a:lnTo>
                  <a:pt x="155192" y="73575"/>
                </a:lnTo>
                <a:lnTo>
                  <a:pt x="156889" y="80794"/>
                </a:lnTo>
                <a:lnTo>
                  <a:pt x="158020" y="88146"/>
                </a:lnTo>
                <a:lnTo>
                  <a:pt x="158774" y="94318"/>
                </a:lnTo>
                <a:lnTo>
                  <a:pt x="159611" y="104562"/>
                </a:lnTo>
                <a:lnTo>
                  <a:pt x="159835" y="110342"/>
                </a:lnTo>
                <a:lnTo>
                  <a:pt x="160082" y="123537"/>
                </a:lnTo>
                <a:lnTo>
                  <a:pt x="158876" y="129342"/>
                </a:lnTo>
                <a:lnTo>
                  <a:pt x="154144" y="139178"/>
                </a:lnTo>
                <a:lnTo>
                  <a:pt x="151102" y="143579"/>
                </a:lnTo>
                <a:lnTo>
                  <a:pt x="147801" y="147783"/>
                </a:lnTo>
                <a:lnTo>
                  <a:pt x="144329" y="151856"/>
                </a:lnTo>
                <a:lnTo>
                  <a:pt x="140742" y="157111"/>
                </a:lnTo>
                <a:lnTo>
                  <a:pt x="137078" y="163154"/>
                </a:lnTo>
                <a:lnTo>
                  <a:pt x="133364" y="169723"/>
                </a:lnTo>
                <a:lnTo>
                  <a:pt x="129615" y="174102"/>
                </a:lnTo>
                <a:lnTo>
                  <a:pt x="125844" y="177022"/>
                </a:lnTo>
                <a:lnTo>
                  <a:pt x="104574" y="187776"/>
                </a:lnTo>
                <a:lnTo>
                  <a:pt x="97702" y="189947"/>
                </a:lnTo>
                <a:lnTo>
                  <a:pt x="90576" y="191395"/>
                </a:lnTo>
                <a:lnTo>
                  <a:pt x="83282" y="192361"/>
                </a:lnTo>
                <a:lnTo>
                  <a:pt x="75874" y="193004"/>
                </a:lnTo>
                <a:lnTo>
                  <a:pt x="68392" y="193433"/>
                </a:lnTo>
                <a:lnTo>
                  <a:pt x="54566" y="193910"/>
                </a:lnTo>
                <a:lnTo>
                  <a:pt x="39630" y="194178"/>
                </a:lnTo>
                <a:lnTo>
                  <a:pt x="11449" y="19429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MARTInkAnnotation78"/>
          <p:cNvSpPr/>
          <p:nvPr/>
        </p:nvSpPr>
        <p:spPr>
          <a:xfrm>
            <a:off x="6724333" y="2788919"/>
            <a:ext cx="171197" cy="308552"/>
          </a:xfrm>
          <a:custGeom>
            <a:avLst/>
            <a:gdLst/>
            <a:ahLst/>
            <a:cxnLst/>
            <a:rect l="0" t="0" r="0" b="0"/>
            <a:pathLst>
              <a:path w="171197" h="308552">
                <a:moveTo>
                  <a:pt x="0" y="0"/>
                </a:moveTo>
                <a:lnTo>
                  <a:pt x="0" y="306777"/>
                </a:lnTo>
                <a:lnTo>
                  <a:pt x="0" y="220768"/>
                </a:lnTo>
                <a:lnTo>
                  <a:pt x="1272" y="213219"/>
                </a:lnTo>
                <a:lnTo>
                  <a:pt x="3392" y="205646"/>
                </a:lnTo>
                <a:lnTo>
                  <a:pt x="6078" y="198058"/>
                </a:lnTo>
                <a:lnTo>
                  <a:pt x="7869" y="189189"/>
                </a:lnTo>
                <a:lnTo>
                  <a:pt x="9062" y="179466"/>
                </a:lnTo>
                <a:lnTo>
                  <a:pt x="9858" y="169174"/>
                </a:lnTo>
                <a:lnTo>
                  <a:pt x="10388" y="159773"/>
                </a:lnTo>
                <a:lnTo>
                  <a:pt x="10978" y="142554"/>
                </a:lnTo>
                <a:lnTo>
                  <a:pt x="12406" y="135676"/>
                </a:lnTo>
                <a:lnTo>
                  <a:pt x="14632" y="129821"/>
                </a:lnTo>
                <a:lnTo>
                  <a:pt x="20496" y="118658"/>
                </a:lnTo>
                <a:lnTo>
                  <a:pt x="27343" y="105230"/>
                </a:lnTo>
                <a:lnTo>
                  <a:pt x="29677" y="99364"/>
                </a:lnTo>
                <a:lnTo>
                  <a:pt x="31233" y="94183"/>
                </a:lnTo>
                <a:lnTo>
                  <a:pt x="32271" y="89458"/>
                </a:lnTo>
                <a:lnTo>
                  <a:pt x="36816" y="80823"/>
                </a:lnTo>
                <a:lnTo>
                  <a:pt x="39809" y="76742"/>
                </a:lnTo>
                <a:lnTo>
                  <a:pt x="43076" y="74021"/>
                </a:lnTo>
                <a:lnTo>
                  <a:pt x="46527" y="72208"/>
                </a:lnTo>
                <a:lnTo>
                  <a:pt x="50099" y="70998"/>
                </a:lnTo>
                <a:lnTo>
                  <a:pt x="55024" y="68923"/>
                </a:lnTo>
                <a:lnTo>
                  <a:pt x="60852" y="66269"/>
                </a:lnTo>
                <a:lnTo>
                  <a:pt x="67282" y="63229"/>
                </a:lnTo>
                <a:lnTo>
                  <a:pt x="72840" y="61203"/>
                </a:lnTo>
                <a:lnTo>
                  <a:pt x="77818" y="59852"/>
                </a:lnTo>
                <a:lnTo>
                  <a:pt x="82408" y="58951"/>
                </a:lnTo>
                <a:lnTo>
                  <a:pt x="86741" y="58351"/>
                </a:lnTo>
                <a:lnTo>
                  <a:pt x="90901" y="57951"/>
                </a:lnTo>
                <a:lnTo>
                  <a:pt x="94947" y="57684"/>
                </a:lnTo>
                <a:lnTo>
                  <a:pt x="98916" y="58776"/>
                </a:lnTo>
                <a:lnTo>
                  <a:pt x="102834" y="60774"/>
                </a:lnTo>
                <a:lnTo>
                  <a:pt x="106719" y="63376"/>
                </a:lnTo>
                <a:lnTo>
                  <a:pt x="111852" y="66381"/>
                </a:lnTo>
                <a:lnTo>
                  <a:pt x="117819" y="69654"/>
                </a:lnTo>
                <a:lnTo>
                  <a:pt x="124341" y="73106"/>
                </a:lnTo>
                <a:lnTo>
                  <a:pt x="129961" y="77948"/>
                </a:lnTo>
                <a:lnTo>
                  <a:pt x="134979" y="83715"/>
                </a:lnTo>
                <a:lnTo>
                  <a:pt x="139597" y="90100"/>
                </a:lnTo>
                <a:lnTo>
                  <a:pt x="143947" y="96897"/>
                </a:lnTo>
                <a:lnTo>
                  <a:pt x="148120" y="103968"/>
                </a:lnTo>
                <a:lnTo>
                  <a:pt x="152174" y="111222"/>
                </a:lnTo>
                <a:lnTo>
                  <a:pt x="154876" y="118598"/>
                </a:lnTo>
                <a:lnTo>
                  <a:pt x="156678" y="126056"/>
                </a:lnTo>
                <a:lnTo>
                  <a:pt x="157879" y="133567"/>
                </a:lnTo>
                <a:lnTo>
                  <a:pt x="159952" y="139845"/>
                </a:lnTo>
                <a:lnTo>
                  <a:pt x="162606" y="145300"/>
                </a:lnTo>
                <a:lnTo>
                  <a:pt x="165647" y="150207"/>
                </a:lnTo>
                <a:lnTo>
                  <a:pt x="167675" y="157288"/>
                </a:lnTo>
                <a:lnTo>
                  <a:pt x="169027" y="165819"/>
                </a:lnTo>
                <a:lnTo>
                  <a:pt x="169928" y="175316"/>
                </a:lnTo>
                <a:lnTo>
                  <a:pt x="170529" y="184187"/>
                </a:lnTo>
                <a:lnTo>
                  <a:pt x="170929" y="192642"/>
                </a:lnTo>
                <a:lnTo>
                  <a:pt x="171196" y="200818"/>
                </a:lnTo>
                <a:lnTo>
                  <a:pt x="170101" y="207539"/>
                </a:lnTo>
                <a:lnTo>
                  <a:pt x="168101" y="213289"/>
                </a:lnTo>
                <a:lnTo>
                  <a:pt x="165494" y="218393"/>
                </a:lnTo>
                <a:lnTo>
                  <a:pt x="163756" y="224336"/>
                </a:lnTo>
                <a:lnTo>
                  <a:pt x="162599" y="230837"/>
                </a:lnTo>
                <a:lnTo>
                  <a:pt x="161825" y="237711"/>
                </a:lnTo>
                <a:lnTo>
                  <a:pt x="160039" y="244835"/>
                </a:lnTo>
                <a:lnTo>
                  <a:pt x="157576" y="252123"/>
                </a:lnTo>
                <a:lnTo>
                  <a:pt x="154661" y="259522"/>
                </a:lnTo>
                <a:lnTo>
                  <a:pt x="151446" y="265725"/>
                </a:lnTo>
                <a:lnTo>
                  <a:pt x="148031" y="271130"/>
                </a:lnTo>
                <a:lnTo>
                  <a:pt x="144482" y="276004"/>
                </a:lnTo>
                <a:lnTo>
                  <a:pt x="139572" y="280523"/>
                </a:lnTo>
                <a:lnTo>
                  <a:pt x="133754" y="284805"/>
                </a:lnTo>
                <a:lnTo>
                  <a:pt x="127332" y="288930"/>
                </a:lnTo>
                <a:lnTo>
                  <a:pt x="121778" y="292950"/>
                </a:lnTo>
                <a:lnTo>
                  <a:pt x="116804" y="296900"/>
                </a:lnTo>
                <a:lnTo>
                  <a:pt x="112215" y="300804"/>
                </a:lnTo>
                <a:lnTo>
                  <a:pt x="106612" y="303406"/>
                </a:lnTo>
                <a:lnTo>
                  <a:pt x="100332" y="305141"/>
                </a:lnTo>
                <a:lnTo>
                  <a:pt x="93602" y="306298"/>
                </a:lnTo>
                <a:lnTo>
                  <a:pt x="86571" y="307068"/>
                </a:lnTo>
                <a:lnTo>
                  <a:pt x="79339" y="307582"/>
                </a:lnTo>
                <a:lnTo>
                  <a:pt x="65792" y="308154"/>
                </a:lnTo>
                <a:lnTo>
                  <a:pt x="51013" y="308475"/>
                </a:lnTo>
                <a:lnTo>
                  <a:pt x="42602" y="308551"/>
                </a:lnTo>
                <a:lnTo>
                  <a:pt x="39850" y="307300"/>
                </a:lnTo>
                <a:lnTo>
                  <a:pt x="38016" y="305197"/>
                </a:lnTo>
                <a:lnTo>
                  <a:pt x="34346" y="29718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MARTInkAnnotation79"/>
          <p:cNvSpPr/>
          <p:nvPr/>
        </p:nvSpPr>
        <p:spPr>
          <a:xfrm>
            <a:off x="6964754" y="2846070"/>
            <a:ext cx="103038" cy="249668"/>
          </a:xfrm>
          <a:custGeom>
            <a:avLst/>
            <a:gdLst/>
            <a:ahLst/>
            <a:cxnLst/>
            <a:rect l="0" t="0" r="0" b="0"/>
            <a:pathLst>
              <a:path w="103038" h="249668">
                <a:moveTo>
                  <a:pt x="0" y="57150"/>
                </a:moveTo>
                <a:lnTo>
                  <a:pt x="0" y="150243"/>
                </a:lnTo>
                <a:lnTo>
                  <a:pt x="1272" y="156042"/>
                </a:lnTo>
                <a:lnTo>
                  <a:pt x="3392" y="162448"/>
                </a:lnTo>
                <a:lnTo>
                  <a:pt x="6077" y="169258"/>
                </a:lnTo>
                <a:lnTo>
                  <a:pt x="7869" y="176339"/>
                </a:lnTo>
                <a:lnTo>
                  <a:pt x="9062" y="183599"/>
                </a:lnTo>
                <a:lnTo>
                  <a:pt x="9858" y="190979"/>
                </a:lnTo>
                <a:lnTo>
                  <a:pt x="10388" y="197169"/>
                </a:lnTo>
                <a:lnTo>
                  <a:pt x="10742" y="202566"/>
                </a:lnTo>
                <a:lnTo>
                  <a:pt x="11134" y="211949"/>
                </a:lnTo>
                <a:lnTo>
                  <a:pt x="11356" y="224371"/>
                </a:lnTo>
                <a:lnTo>
                  <a:pt x="11448" y="249667"/>
                </a:lnTo>
                <a:lnTo>
                  <a:pt x="11449" y="241461"/>
                </a:lnTo>
                <a:lnTo>
                  <a:pt x="10177" y="239713"/>
                </a:lnTo>
                <a:lnTo>
                  <a:pt x="8057" y="237279"/>
                </a:lnTo>
                <a:lnTo>
                  <a:pt x="5372" y="234385"/>
                </a:lnTo>
                <a:lnTo>
                  <a:pt x="3581" y="229916"/>
                </a:lnTo>
                <a:lnTo>
                  <a:pt x="2388" y="224398"/>
                </a:lnTo>
                <a:lnTo>
                  <a:pt x="1592" y="218178"/>
                </a:lnTo>
                <a:lnTo>
                  <a:pt x="1061" y="212762"/>
                </a:lnTo>
                <a:lnTo>
                  <a:pt x="708" y="207881"/>
                </a:lnTo>
                <a:lnTo>
                  <a:pt x="472" y="203357"/>
                </a:lnTo>
                <a:lnTo>
                  <a:pt x="210" y="191557"/>
                </a:lnTo>
                <a:lnTo>
                  <a:pt x="13" y="140808"/>
                </a:lnTo>
                <a:lnTo>
                  <a:pt x="1281" y="133242"/>
                </a:lnTo>
                <a:lnTo>
                  <a:pt x="3398" y="125658"/>
                </a:lnTo>
                <a:lnTo>
                  <a:pt x="6082" y="118062"/>
                </a:lnTo>
                <a:lnTo>
                  <a:pt x="7870" y="110458"/>
                </a:lnTo>
                <a:lnTo>
                  <a:pt x="9063" y="102849"/>
                </a:lnTo>
                <a:lnTo>
                  <a:pt x="9859" y="95235"/>
                </a:lnTo>
                <a:lnTo>
                  <a:pt x="11661" y="88890"/>
                </a:lnTo>
                <a:lnTo>
                  <a:pt x="14134" y="83390"/>
                </a:lnTo>
                <a:lnTo>
                  <a:pt x="17056" y="78453"/>
                </a:lnTo>
                <a:lnTo>
                  <a:pt x="20276" y="72622"/>
                </a:lnTo>
                <a:lnTo>
                  <a:pt x="27244" y="59370"/>
                </a:lnTo>
                <a:lnTo>
                  <a:pt x="30884" y="53550"/>
                </a:lnTo>
                <a:lnTo>
                  <a:pt x="34583" y="48400"/>
                </a:lnTo>
                <a:lnTo>
                  <a:pt x="38320" y="43696"/>
                </a:lnTo>
                <a:lnTo>
                  <a:pt x="42084" y="39291"/>
                </a:lnTo>
                <a:lnTo>
                  <a:pt x="45865" y="35083"/>
                </a:lnTo>
                <a:lnTo>
                  <a:pt x="49658" y="31009"/>
                </a:lnTo>
                <a:lnTo>
                  <a:pt x="54731" y="27023"/>
                </a:lnTo>
                <a:lnTo>
                  <a:pt x="60656" y="23095"/>
                </a:lnTo>
                <a:lnTo>
                  <a:pt x="67151" y="19206"/>
                </a:lnTo>
                <a:lnTo>
                  <a:pt x="72753" y="15344"/>
                </a:lnTo>
                <a:lnTo>
                  <a:pt x="77760" y="11499"/>
                </a:lnTo>
                <a:lnTo>
                  <a:pt x="82370" y="7666"/>
                </a:lnTo>
                <a:lnTo>
                  <a:pt x="86714" y="5111"/>
                </a:lnTo>
                <a:lnTo>
                  <a:pt x="90883" y="3407"/>
                </a:lnTo>
                <a:lnTo>
                  <a:pt x="103037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MARTInkAnnotation80"/>
          <p:cNvSpPr/>
          <p:nvPr/>
        </p:nvSpPr>
        <p:spPr>
          <a:xfrm>
            <a:off x="7056343" y="2857547"/>
            <a:ext cx="160083" cy="228554"/>
          </a:xfrm>
          <a:custGeom>
            <a:avLst/>
            <a:gdLst/>
            <a:ahLst/>
            <a:cxnLst/>
            <a:rect l="0" t="0" r="0" b="0"/>
            <a:pathLst>
              <a:path w="160083" h="228554">
                <a:moveTo>
                  <a:pt x="0" y="171403"/>
                </a:moveTo>
                <a:lnTo>
                  <a:pt x="6077" y="165335"/>
                </a:lnTo>
                <a:lnTo>
                  <a:pt x="9140" y="163547"/>
                </a:lnTo>
                <a:lnTo>
                  <a:pt x="12453" y="162356"/>
                </a:lnTo>
                <a:lnTo>
                  <a:pt x="20835" y="160443"/>
                </a:lnTo>
                <a:lnTo>
                  <a:pt x="25372" y="156795"/>
                </a:lnTo>
                <a:lnTo>
                  <a:pt x="28364" y="154044"/>
                </a:lnTo>
                <a:lnTo>
                  <a:pt x="32902" y="150941"/>
                </a:lnTo>
                <a:lnTo>
                  <a:pt x="38472" y="147601"/>
                </a:lnTo>
                <a:lnTo>
                  <a:pt x="44728" y="144105"/>
                </a:lnTo>
                <a:lnTo>
                  <a:pt x="50172" y="140504"/>
                </a:lnTo>
                <a:lnTo>
                  <a:pt x="55074" y="136833"/>
                </a:lnTo>
                <a:lnTo>
                  <a:pt x="59613" y="133117"/>
                </a:lnTo>
                <a:lnTo>
                  <a:pt x="63911" y="129369"/>
                </a:lnTo>
                <a:lnTo>
                  <a:pt x="68049" y="125600"/>
                </a:lnTo>
                <a:lnTo>
                  <a:pt x="72080" y="121817"/>
                </a:lnTo>
                <a:lnTo>
                  <a:pt x="77310" y="118026"/>
                </a:lnTo>
                <a:lnTo>
                  <a:pt x="83342" y="114228"/>
                </a:lnTo>
                <a:lnTo>
                  <a:pt x="89907" y="110426"/>
                </a:lnTo>
                <a:lnTo>
                  <a:pt x="95556" y="106622"/>
                </a:lnTo>
                <a:lnTo>
                  <a:pt x="100594" y="102816"/>
                </a:lnTo>
                <a:lnTo>
                  <a:pt x="105225" y="99008"/>
                </a:lnTo>
                <a:lnTo>
                  <a:pt x="109583" y="93930"/>
                </a:lnTo>
                <a:lnTo>
                  <a:pt x="113761" y="88004"/>
                </a:lnTo>
                <a:lnTo>
                  <a:pt x="117819" y="81513"/>
                </a:lnTo>
                <a:lnTo>
                  <a:pt x="121797" y="75917"/>
                </a:lnTo>
                <a:lnTo>
                  <a:pt x="125720" y="70915"/>
                </a:lnTo>
                <a:lnTo>
                  <a:pt x="129608" y="66311"/>
                </a:lnTo>
                <a:lnTo>
                  <a:pt x="133471" y="61972"/>
                </a:lnTo>
                <a:lnTo>
                  <a:pt x="141157" y="53763"/>
                </a:lnTo>
                <a:lnTo>
                  <a:pt x="144987" y="48526"/>
                </a:lnTo>
                <a:lnTo>
                  <a:pt x="148813" y="42495"/>
                </a:lnTo>
                <a:lnTo>
                  <a:pt x="152636" y="35935"/>
                </a:lnTo>
                <a:lnTo>
                  <a:pt x="155183" y="30291"/>
                </a:lnTo>
                <a:lnTo>
                  <a:pt x="156883" y="25258"/>
                </a:lnTo>
                <a:lnTo>
                  <a:pt x="159608" y="14123"/>
                </a:lnTo>
                <a:lnTo>
                  <a:pt x="159982" y="9214"/>
                </a:lnTo>
                <a:lnTo>
                  <a:pt x="160082" y="6127"/>
                </a:lnTo>
                <a:lnTo>
                  <a:pt x="158876" y="4069"/>
                </a:lnTo>
                <a:lnTo>
                  <a:pt x="156800" y="2697"/>
                </a:lnTo>
                <a:lnTo>
                  <a:pt x="150406" y="495"/>
                </a:lnTo>
                <a:lnTo>
                  <a:pt x="146139" y="194"/>
                </a:lnTo>
                <a:lnTo>
                  <a:pt x="140003" y="60"/>
                </a:lnTo>
                <a:lnTo>
                  <a:pt x="133035" y="0"/>
                </a:lnTo>
                <a:lnTo>
                  <a:pt x="129396" y="1254"/>
                </a:lnTo>
                <a:lnTo>
                  <a:pt x="125698" y="3360"/>
                </a:lnTo>
                <a:lnTo>
                  <a:pt x="121960" y="6035"/>
                </a:lnTo>
                <a:lnTo>
                  <a:pt x="116925" y="9087"/>
                </a:lnTo>
                <a:lnTo>
                  <a:pt x="111024" y="12392"/>
                </a:lnTo>
                <a:lnTo>
                  <a:pt x="104546" y="15866"/>
                </a:lnTo>
                <a:lnTo>
                  <a:pt x="98954" y="20722"/>
                </a:lnTo>
                <a:lnTo>
                  <a:pt x="93956" y="26499"/>
                </a:lnTo>
                <a:lnTo>
                  <a:pt x="89350" y="32890"/>
                </a:lnTo>
                <a:lnTo>
                  <a:pt x="85008" y="39691"/>
                </a:lnTo>
                <a:lnTo>
                  <a:pt x="80842" y="46765"/>
                </a:lnTo>
                <a:lnTo>
                  <a:pt x="76792" y="54021"/>
                </a:lnTo>
                <a:lnTo>
                  <a:pt x="72819" y="60128"/>
                </a:lnTo>
                <a:lnTo>
                  <a:pt x="68900" y="65469"/>
                </a:lnTo>
                <a:lnTo>
                  <a:pt x="65014" y="70301"/>
                </a:lnTo>
                <a:lnTo>
                  <a:pt x="62424" y="76061"/>
                </a:lnTo>
                <a:lnTo>
                  <a:pt x="60697" y="82442"/>
                </a:lnTo>
                <a:lnTo>
                  <a:pt x="59545" y="89235"/>
                </a:lnTo>
                <a:lnTo>
                  <a:pt x="57506" y="96305"/>
                </a:lnTo>
                <a:lnTo>
                  <a:pt x="54874" y="103557"/>
                </a:lnTo>
                <a:lnTo>
                  <a:pt x="51848" y="110932"/>
                </a:lnTo>
                <a:lnTo>
                  <a:pt x="49830" y="118389"/>
                </a:lnTo>
                <a:lnTo>
                  <a:pt x="48484" y="125900"/>
                </a:lnTo>
                <a:lnTo>
                  <a:pt x="47588" y="133447"/>
                </a:lnTo>
                <a:lnTo>
                  <a:pt x="46990" y="141019"/>
                </a:lnTo>
                <a:lnTo>
                  <a:pt x="46591" y="148607"/>
                </a:lnTo>
                <a:lnTo>
                  <a:pt x="46325" y="156206"/>
                </a:lnTo>
                <a:lnTo>
                  <a:pt x="47421" y="163811"/>
                </a:lnTo>
                <a:lnTo>
                  <a:pt x="49422" y="171422"/>
                </a:lnTo>
                <a:lnTo>
                  <a:pt x="52030" y="179035"/>
                </a:lnTo>
                <a:lnTo>
                  <a:pt x="53767" y="185381"/>
                </a:lnTo>
                <a:lnTo>
                  <a:pt x="54926" y="190882"/>
                </a:lnTo>
                <a:lnTo>
                  <a:pt x="55698" y="195819"/>
                </a:lnTo>
                <a:lnTo>
                  <a:pt x="57485" y="200380"/>
                </a:lnTo>
                <a:lnTo>
                  <a:pt x="59948" y="204691"/>
                </a:lnTo>
                <a:lnTo>
                  <a:pt x="62863" y="208835"/>
                </a:lnTo>
                <a:lnTo>
                  <a:pt x="67350" y="211598"/>
                </a:lnTo>
                <a:lnTo>
                  <a:pt x="72885" y="213439"/>
                </a:lnTo>
                <a:lnTo>
                  <a:pt x="79119" y="214667"/>
                </a:lnTo>
                <a:lnTo>
                  <a:pt x="84549" y="216756"/>
                </a:lnTo>
                <a:lnTo>
                  <a:pt x="89439" y="219418"/>
                </a:lnTo>
                <a:lnTo>
                  <a:pt x="93971" y="222463"/>
                </a:lnTo>
                <a:lnTo>
                  <a:pt x="98266" y="224493"/>
                </a:lnTo>
                <a:lnTo>
                  <a:pt x="102401" y="225846"/>
                </a:lnTo>
                <a:lnTo>
                  <a:pt x="106429" y="226748"/>
                </a:lnTo>
                <a:lnTo>
                  <a:pt x="110387" y="227350"/>
                </a:lnTo>
                <a:lnTo>
                  <a:pt x="114297" y="227751"/>
                </a:lnTo>
                <a:lnTo>
                  <a:pt x="125934" y="22855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MARTInkAnnotation81"/>
          <p:cNvSpPr/>
          <p:nvPr/>
        </p:nvSpPr>
        <p:spPr>
          <a:xfrm>
            <a:off x="7251171" y="2868929"/>
            <a:ext cx="160079" cy="217172"/>
          </a:xfrm>
          <a:custGeom>
            <a:avLst/>
            <a:gdLst/>
            <a:ahLst/>
            <a:cxnLst/>
            <a:rect l="0" t="0" r="0" b="0"/>
            <a:pathLst>
              <a:path w="160079" h="217172">
                <a:moveTo>
                  <a:pt x="137181" y="0"/>
                </a:moveTo>
                <a:lnTo>
                  <a:pt x="98861" y="0"/>
                </a:lnTo>
                <a:lnTo>
                  <a:pt x="95098" y="1271"/>
                </a:lnTo>
                <a:lnTo>
                  <a:pt x="91317" y="3387"/>
                </a:lnTo>
                <a:lnTo>
                  <a:pt x="87524" y="6068"/>
                </a:lnTo>
                <a:lnTo>
                  <a:pt x="83723" y="9126"/>
                </a:lnTo>
                <a:lnTo>
                  <a:pt x="79917" y="12434"/>
                </a:lnTo>
                <a:lnTo>
                  <a:pt x="76108" y="15910"/>
                </a:lnTo>
                <a:lnTo>
                  <a:pt x="68482" y="23158"/>
                </a:lnTo>
                <a:lnTo>
                  <a:pt x="47146" y="44227"/>
                </a:lnTo>
                <a:lnTo>
                  <a:pt x="41539" y="51075"/>
                </a:lnTo>
                <a:lnTo>
                  <a:pt x="36530" y="58180"/>
                </a:lnTo>
                <a:lnTo>
                  <a:pt x="31918" y="65457"/>
                </a:lnTo>
                <a:lnTo>
                  <a:pt x="27572" y="72848"/>
                </a:lnTo>
                <a:lnTo>
                  <a:pt x="23402" y="80316"/>
                </a:lnTo>
                <a:lnTo>
                  <a:pt x="15377" y="95386"/>
                </a:lnTo>
                <a:lnTo>
                  <a:pt x="7570" y="110551"/>
                </a:lnTo>
                <a:lnTo>
                  <a:pt x="4979" y="116881"/>
                </a:lnTo>
                <a:lnTo>
                  <a:pt x="3252" y="122371"/>
                </a:lnTo>
                <a:lnTo>
                  <a:pt x="2100" y="127300"/>
                </a:lnTo>
                <a:lnTo>
                  <a:pt x="1333" y="133127"/>
                </a:lnTo>
                <a:lnTo>
                  <a:pt x="822" y="139552"/>
                </a:lnTo>
                <a:lnTo>
                  <a:pt x="253" y="152193"/>
                </a:lnTo>
                <a:lnTo>
                  <a:pt x="0" y="162045"/>
                </a:lnTo>
                <a:lnTo>
                  <a:pt x="1204" y="166450"/>
                </a:lnTo>
                <a:lnTo>
                  <a:pt x="3279" y="170657"/>
                </a:lnTo>
                <a:lnTo>
                  <a:pt x="5935" y="174731"/>
                </a:lnTo>
                <a:lnTo>
                  <a:pt x="7706" y="178718"/>
                </a:lnTo>
                <a:lnTo>
                  <a:pt x="8886" y="182645"/>
                </a:lnTo>
                <a:lnTo>
                  <a:pt x="9673" y="186534"/>
                </a:lnTo>
                <a:lnTo>
                  <a:pt x="11470" y="189126"/>
                </a:lnTo>
                <a:lnTo>
                  <a:pt x="13939" y="190854"/>
                </a:lnTo>
                <a:lnTo>
                  <a:pt x="16858" y="192006"/>
                </a:lnTo>
                <a:lnTo>
                  <a:pt x="21348" y="194044"/>
                </a:lnTo>
                <a:lnTo>
                  <a:pt x="33120" y="199696"/>
                </a:lnTo>
                <a:lnTo>
                  <a:pt x="38550" y="200441"/>
                </a:lnTo>
                <a:lnTo>
                  <a:pt x="43441" y="199667"/>
                </a:lnTo>
                <a:lnTo>
                  <a:pt x="47974" y="197882"/>
                </a:lnTo>
                <a:lnTo>
                  <a:pt x="52270" y="196691"/>
                </a:lnTo>
                <a:lnTo>
                  <a:pt x="56404" y="195898"/>
                </a:lnTo>
                <a:lnTo>
                  <a:pt x="60432" y="195369"/>
                </a:lnTo>
                <a:lnTo>
                  <a:pt x="64390" y="193746"/>
                </a:lnTo>
                <a:lnTo>
                  <a:pt x="68301" y="191394"/>
                </a:lnTo>
                <a:lnTo>
                  <a:pt x="72180" y="188556"/>
                </a:lnTo>
                <a:lnTo>
                  <a:pt x="77310" y="185395"/>
                </a:lnTo>
                <a:lnTo>
                  <a:pt x="83274" y="182016"/>
                </a:lnTo>
                <a:lnTo>
                  <a:pt x="89794" y="178495"/>
                </a:lnTo>
                <a:lnTo>
                  <a:pt x="95413" y="174877"/>
                </a:lnTo>
                <a:lnTo>
                  <a:pt x="100432" y="171194"/>
                </a:lnTo>
                <a:lnTo>
                  <a:pt x="105049" y="167470"/>
                </a:lnTo>
                <a:lnTo>
                  <a:pt x="109399" y="162447"/>
                </a:lnTo>
                <a:lnTo>
                  <a:pt x="113571" y="156558"/>
                </a:lnTo>
                <a:lnTo>
                  <a:pt x="117625" y="150092"/>
                </a:lnTo>
                <a:lnTo>
                  <a:pt x="120327" y="144512"/>
                </a:lnTo>
                <a:lnTo>
                  <a:pt x="122130" y="139522"/>
                </a:lnTo>
                <a:lnTo>
                  <a:pt x="123330" y="134924"/>
                </a:lnTo>
                <a:lnTo>
                  <a:pt x="125403" y="129320"/>
                </a:lnTo>
                <a:lnTo>
                  <a:pt x="128057" y="123043"/>
                </a:lnTo>
                <a:lnTo>
                  <a:pt x="131098" y="116319"/>
                </a:lnTo>
                <a:lnTo>
                  <a:pt x="133126" y="109296"/>
                </a:lnTo>
                <a:lnTo>
                  <a:pt x="134478" y="102074"/>
                </a:lnTo>
                <a:lnTo>
                  <a:pt x="135378" y="94720"/>
                </a:lnTo>
                <a:lnTo>
                  <a:pt x="135979" y="88547"/>
                </a:lnTo>
                <a:lnTo>
                  <a:pt x="136381" y="83161"/>
                </a:lnTo>
                <a:lnTo>
                  <a:pt x="136647" y="78301"/>
                </a:lnTo>
                <a:lnTo>
                  <a:pt x="136943" y="66127"/>
                </a:lnTo>
                <a:lnTo>
                  <a:pt x="137167" y="31006"/>
                </a:lnTo>
                <a:lnTo>
                  <a:pt x="135900" y="27021"/>
                </a:lnTo>
                <a:lnTo>
                  <a:pt x="133782" y="23094"/>
                </a:lnTo>
                <a:lnTo>
                  <a:pt x="131100" y="19206"/>
                </a:lnTo>
                <a:lnTo>
                  <a:pt x="129310" y="15344"/>
                </a:lnTo>
                <a:lnTo>
                  <a:pt x="128117" y="11500"/>
                </a:lnTo>
                <a:lnTo>
                  <a:pt x="125872" y="673"/>
                </a:lnTo>
                <a:lnTo>
                  <a:pt x="125774" y="6267"/>
                </a:lnTo>
                <a:lnTo>
                  <a:pt x="125732" y="99133"/>
                </a:lnTo>
                <a:lnTo>
                  <a:pt x="127005" y="106729"/>
                </a:lnTo>
                <a:lnTo>
                  <a:pt x="129125" y="114333"/>
                </a:lnTo>
                <a:lnTo>
                  <a:pt x="131810" y="121942"/>
                </a:lnTo>
                <a:lnTo>
                  <a:pt x="133601" y="129555"/>
                </a:lnTo>
                <a:lnTo>
                  <a:pt x="134794" y="137170"/>
                </a:lnTo>
                <a:lnTo>
                  <a:pt x="135589" y="144787"/>
                </a:lnTo>
                <a:lnTo>
                  <a:pt x="136120" y="151135"/>
                </a:lnTo>
                <a:lnTo>
                  <a:pt x="136474" y="156637"/>
                </a:lnTo>
                <a:lnTo>
                  <a:pt x="136709" y="161575"/>
                </a:lnTo>
                <a:lnTo>
                  <a:pt x="138139" y="167406"/>
                </a:lnTo>
                <a:lnTo>
                  <a:pt x="140364" y="173835"/>
                </a:lnTo>
                <a:lnTo>
                  <a:pt x="143119" y="180660"/>
                </a:lnTo>
                <a:lnTo>
                  <a:pt x="144956" y="186480"/>
                </a:lnTo>
                <a:lnTo>
                  <a:pt x="146181" y="191630"/>
                </a:lnTo>
                <a:lnTo>
                  <a:pt x="148146" y="202953"/>
                </a:lnTo>
                <a:lnTo>
                  <a:pt x="148414" y="207888"/>
                </a:lnTo>
                <a:lnTo>
                  <a:pt x="148487" y="210983"/>
                </a:lnTo>
                <a:lnTo>
                  <a:pt x="149806" y="213045"/>
                </a:lnTo>
                <a:lnTo>
                  <a:pt x="151958" y="214421"/>
                </a:lnTo>
                <a:lnTo>
                  <a:pt x="160078" y="21717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MARTInkAnnotation82"/>
          <p:cNvSpPr/>
          <p:nvPr/>
        </p:nvSpPr>
        <p:spPr>
          <a:xfrm>
            <a:off x="7491389" y="2708910"/>
            <a:ext cx="22899" cy="388620"/>
          </a:xfrm>
          <a:custGeom>
            <a:avLst/>
            <a:gdLst/>
            <a:ahLst/>
            <a:cxnLst/>
            <a:rect l="0" t="0" r="0" b="0"/>
            <a:pathLst>
              <a:path w="22899" h="388620">
                <a:moveTo>
                  <a:pt x="0" y="0"/>
                </a:moveTo>
                <a:lnTo>
                  <a:pt x="0" y="116150"/>
                </a:lnTo>
                <a:lnTo>
                  <a:pt x="1272" y="126963"/>
                </a:lnTo>
                <a:lnTo>
                  <a:pt x="3392" y="137982"/>
                </a:lnTo>
                <a:lnTo>
                  <a:pt x="6077" y="149138"/>
                </a:lnTo>
                <a:lnTo>
                  <a:pt x="7868" y="160385"/>
                </a:lnTo>
                <a:lnTo>
                  <a:pt x="9062" y="171693"/>
                </a:lnTo>
                <a:lnTo>
                  <a:pt x="9857" y="183042"/>
                </a:lnTo>
                <a:lnTo>
                  <a:pt x="10388" y="194418"/>
                </a:lnTo>
                <a:lnTo>
                  <a:pt x="10977" y="217218"/>
                </a:lnTo>
                <a:lnTo>
                  <a:pt x="11448" y="363521"/>
                </a:lnTo>
                <a:lnTo>
                  <a:pt x="12721" y="368077"/>
                </a:lnTo>
                <a:lnTo>
                  <a:pt x="14840" y="371114"/>
                </a:lnTo>
                <a:lnTo>
                  <a:pt x="17526" y="373139"/>
                </a:lnTo>
                <a:lnTo>
                  <a:pt x="19316" y="375759"/>
                </a:lnTo>
                <a:lnTo>
                  <a:pt x="20510" y="378776"/>
                </a:lnTo>
                <a:lnTo>
                  <a:pt x="22898" y="38861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MARTInkAnnotation83"/>
          <p:cNvSpPr/>
          <p:nvPr/>
        </p:nvSpPr>
        <p:spPr>
          <a:xfrm>
            <a:off x="7514290" y="2754629"/>
            <a:ext cx="148828" cy="388622"/>
          </a:xfrm>
          <a:custGeom>
            <a:avLst/>
            <a:gdLst/>
            <a:ahLst/>
            <a:cxnLst/>
            <a:rect l="0" t="0" r="0" b="0"/>
            <a:pathLst>
              <a:path w="148828" h="388622">
                <a:moveTo>
                  <a:pt x="125930" y="0"/>
                </a:moveTo>
                <a:lnTo>
                  <a:pt x="119853" y="0"/>
                </a:lnTo>
                <a:lnTo>
                  <a:pt x="118062" y="2541"/>
                </a:lnTo>
                <a:lnTo>
                  <a:pt x="116072" y="12136"/>
                </a:lnTo>
                <a:lnTo>
                  <a:pt x="114953" y="19683"/>
                </a:lnTo>
                <a:lnTo>
                  <a:pt x="111299" y="24835"/>
                </a:lnTo>
                <a:lnTo>
                  <a:pt x="108543" y="27987"/>
                </a:lnTo>
                <a:lnTo>
                  <a:pt x="105434" y="32628"/>
                </a:lnTo>
                <a:lnTo>
                  <a:pt x="102091" y="38262"/>
                </a:lnTo>
                <a:lnTo>
                  <a:pt x="98588" y="44558"/>
                </a:lnTo>
                <a:lnTo>
                  <a:pt x="91305" y="58327"/>
                </a:lnTo>
                <a:lnTo>
                  <a:pt x="76265" y="87863"/>
                </a:lnTo>
                <a:lnTo>
                  <a:pt x="71195" y="94136"/>
                </a:lnTo>
                <a:lnTo>
                  <a:pt x="65271" y="99587"/>
                </a:lnTo>
                <a:lnTo>
                  <a:pt x="58777" y="104491"/>
                </a:lnTo>
                <a:lnTo>
                  <a:pt x="53176" y="110301"/>
                </a:lnTo>
                <a:lnTo>
                  <a:pt x="48170" y="116714"/>
                </a:lnTo>
                <a:lnTo>
                  <a:pt x="43561" y="123530"/>
                </a:lnTo>
                <a:lnTo>
                  <a:pt x="39215" y="129343"/>
                </a:lnTo>
                <a:lnTo>
                  <a:pt x="35046" y="134489"/>
                </a:lnTo>
                <a:lnTo>
                  <a:pt x="30995" y="139190"/>
                </a:lnTo>
                <a:lnTo>
                  <a:pt x="27023" y="143593"/>
                </a:lnTo>
                <a:lnTo>
                  <a:pt x="19216" y="151873"/>
                </a:lnTo>
                <a:lnTo>
                  <a:pt x="16626" y="155859"/>
                </a:lnTo>
                <a:lnTo>
                  <a:pt x="13748" y="163674"/>
                </a:lnTo>
                <a:lnTo>
                  <a:pt x="11707" y="166266"/>
                </a:lnTo>
                <a:lnTo>
                  <a:pt x="9076" y="167994"/>
                </a:lnTo>
                <a:lnTo>
                  <a:pt x="6050" y="169146"/>
                </a:lnTo>
                <a:lnTo>
                  <a:pt x="4032" y="171184"/>
                </a:lnTo>
                <a:lnTo>
                  <a:pt x="2686" y="173813"/>
                </a:lnTo>
                <a:lnTo>
                  <a:pt x="43" y="182723"/>
                </a:lnTo>
                <a:lnTo>
                  <a:pt x="0" y="173026"/>
                </a:lnTo>
                <a:lnTo>
                  <a:pt x="3390" y="168764"/>
                </a:lnTo>
                <a:lnTo>
                  <a:pt x="9853" y="161748"/>
                </a:lnTo>
                <a:lnTo>
                  <a:pt x="17051" y="154464"/>
                </a:lnTo>
                <a:lnTo>
                  <a:pt x="20271" y="152507"/>
                </a:lnTo>
                <a:lnTo>
                  <a:pt x="23689" y="151201"/>
                </a:lnTo>
                <a:lnTo>
                  <a:pt x="27239" y="150331"/>
                </a:lnTo>
                <a:lnTo>
                  <a:pt x="30879" y="149751"/>
                </a:lnTo>
                <a:lnTo>
                  <a:pt x="34577" y="149364"/>
                </a:lnTo>
                <a:lnTo>
                  <a:pt x="38316" y="149106"/>
                </a:lnTo>
                <a:lnTo>
                  <a:pt x="42079" y="148934"/>
                </a:lnTo>
                <a:lnTo>
                  <a:pt x="49653" y="148743"/>
                </a:lnTo>
                <a:lnTo>
                  <a:pt x="83953" y="148594"/>
                </a:lnTo>
                <a:lnTo>
                  <a:pt x="87770" y="149863"/>
                </a:lnTo>
                <a:lnTo>
                  <a:pt x="91586" y="151979"/>
                </a:lnTo>
                <a:lnTo>
                  <a:pt x="95401" y="154659"/>
                </a:lnTo>
                <a:lnTo>
                  <a:pt x="99217" y="157716"/>
                </a:lnTo>
                <a:lnTo>
                  <a:pt x="103034" y="161024"/>
                </a:lnTo>
                <a:lnTo>
                  <a:pt x="106849" y="164500"/>
                </a:lnTo>
                <a:lnTo>
                  <a:pt x="114481" y="171748"/>
                </a:lnTo>
                <a:lnTo>
                  <a:pt x="118298" y="175459"/>
                </a:lnTo>
                <a:lnTo>
                  <a:pt x="122115" y="180473"/>
                </a:lnTo>
                <a:lnTo>
                  <a:pt x="125930" y="186356"/>
                </a:lnTo>
                <a:lnTo>
                  <a:pt x="129746" y="192817"/>
                </a:lnTo>
                <a:lnTo>
                  <a:pt x="132290" y="199665"/>
                </a:lnTo>
                <a:lnTo>
                  <a:pt x="133987" y="206770"/>
                </a:lnTo>
                <a:lnTo>
                  <a:pt x="135118" y="214047"/>
                </a:lnTo>
                <a:lnTo>
                  <a:pt x="135872" y="221438"/>
                </a:lnTo>
                <a:lnTo>
                  <a:pt x="136374" y="228906"/>
                </a:lnTo>
                <a:lnTo>
                  <a:pt x="136709" y="236424"/>
                </a:lnTo>
                <a:lnTo>
                  <a:pt x="138204" y="242706"/>
                </a:lnTo>
                <a:lnTo>
                  <a:pt x="140472" y="248164"/>
                </a:lnTo>
                <a:lnTo>
                  <a:pt x="143258" y="253073"/>
                </a:lnTo>
                <a:lnTo>
                  <a:pt x="145114" y="258886"/>
                </a:lnTo>
                <a:lnTo>
                  <a:pt x="146353" y="265301"/>
                </a:lnTo>
                <a:lnTo>
                  <a:pt x="147178" y="272117"/>
                </a:lnTo>
                <a:lnTo>
                  <a:pt x="147728" y="279202"/>
                </a:lnTo>
                <a:lnTo>
                  <a:pt x="148094" y="286465"/>
                </a:lnTo>
                <a:lnTo>
                  <a:pt x="148501" y="301308"/>
                </a:lnTo>
                <a:lnTo>
                  <a:pt x="148824" y="361719"/>
                </a:lnTo>
                <a:lnTo>
                  <a:pt x="148827" y="38862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MARTInkAnnotation84"/>
          <p:cNvSpPr/>
          <p:nvPr/>
        </p:nvSpPr>
        <p:spPr>
          <a:xfrm>
            <a:off x="7789054" y="2674619"/>
            <a:ext cx="103037" cy="468632"/>
          </a:xfrm>
          <a:custGeom>
            <a:avLst/>
            <a:gdLst/>
            <a:ahLst/>
            <a:cxnLst/>
            <a:rect l="0" t="0" r="0" b="0"/>
            <a:pathLst>
              <a:path w="103037" h="468632">
                <a:moveTo>
                  <a:pt x="103036" y="0"/>
                </a:moveTo>
                <a:lnTo>
                  <a:pt x="75792" y="0"/>
                </a:lnTo>
                <a:lnTo>
                  <a:pt x="72152" y="1270"/>
                </a:lnTo>
                <a:lnTo>
                  <a:pt x="68453" y="3387"/>
                </a:lnTo>
                <a:lnTo>
                  <a:pt x="64716" y="6068"/>
                </a:lnTo>
                <a:lnTo>
                  <a:pt x="60952" y="9126"/>
                </a:lnTo>
                <a:lnTo>
                  <a:pt x="57171" y="12434"/>
                </a:lnTo>
                <a:lnTo>
                  <a:pt x="53378" y="15909"/>
                </a:lnTo>
                <a:lnTo>
                  <a:pt x="45772" y="23158"/>
                </a:lnTo>
                <a:lnTo>
                  <a:pt x="30523" y="38159"/>
                </a:lnTo>
                <a:lnTo>
                  <a:pt x="27981" y="43220"/>
                </a:lnTo>
                <a:lnTo>
                  <a:pt x="23130" y="62477"/>
                </a:lnTo>
                <a:lnTo>
                  <a:pt x="20508" y="69591"/>
                </a:lnTo>
                <a:lnTo>
                  <a:pt x="17488" y="76875"/>
                </a:lnTo>
                <a:lnTo>
                  <a:pt x="14202" y="84270"/>
                </a:lnTo>
                <a:lnTo>
                  <a:pt x="7159" y="99260"/>
                </a:lnTo>
                <a:lnTo>
                  <a:pt x="4771" y="105543"/>
                </a:lnTo>
                <a:lnTo>
                  <a:pt x="2120" y="115912"/>
                </a:lnTo>
                <a:lnTo>
                  <a:pt x="941" y="128140"/>
                </a:lnTo>
                <a:lnTo>
                  <a:pt x="627" y="134957"/>
                </a:lnTo>
                <a:lnTo>
                  <a:pt x="278" y="152691"/>
                </a:lnTo>
                <a:lnTo>
                  <a:pt x="0" y="270002"/>
                </a:lnTo>
                <a:lnTo>
                  <a:pt x="1272" y="279061"/>
                </a:lnTo>
                <a:lnTo>
                  <a:pt x="3391" y="288911"/>
                </a:lnTo>
                <a:lnTo>
                  <a:pt x="6077" y="299288"/>
                </a:lnTo>
                <a:lnTo>
                  <a:pt x="7866" y="308745"/>
                </a:lnTo>
                <a:lnTo>
                  <a:pt x="9059" y="317590"/>
                </a:lnTo>
                <a:lnTo>
                  <a:pt x="9856" y="326027"/>
                </a:lnTo>
                <a:lnTo>
                  <a:pt x="10386" y="334192"/>
                </a:lnTo>
                <a:lnTo>
                  <a:pt x="10739" y="342174"/>
                </a:lnTo>
                <a:lnTo>
                  <a:pt x="11132" y="357818"/>
                </a:lnTo>
                <a:lnTo>
                  <a:pt x="11307" y="373237"/>
                </a:lnTo>
                <a:lnTo>
                  <a:pt x="12625" y="380905"/>
                </a:lnTo>
                <a:lnTo>
                  <a:pt x="14776" y="388557"/>
                </a:lnTo>
                <a:lnTo>
                  <a:pt x="17482" y="396198"/>
                </a:lnTo>
                <a:lnTo>
                  <a:pt x="20489" y="408075"/>
                </a:lnTo>
                <a:lnTo>
                  <a:pt x="21826" y="418857"/>
                </a:lnTo>
                <a:lnTo>
                  <a:pt x="22420" y="432115"/>
                </a:lnTo>
                <a:lnTo>
                  <a:pt x="22801" y="444343"/>
                </a:lnTo>
                <a:lnTo>
                  <a:pt x="22895" y="46863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MARTInkAnnotation85"/>
          <p:cNvSpPr/>
          <p:nvPr/>
        </p:nvSpPr>
        <p:spPr>
          <a:xfrm>
            <a:off x="7674567" y="2857499"/>
            <a:ext cx="228972" cy="57151"/>
          </a:xfrm>
          <a:custGeom>
            <a:avLst/>
            <a:gdLst/>
            <a:ahLst/>
            <a:cxnLst/>
            <a:rect l="0" t="0" r="0" b="0"/>
            <a:pathLst>
              <a:path w="228972" h="57151">
                <a:moveTo>
                  <a:pt x="228971" y="0"/>
                </a:moveTo>
                <a:lnTo>
                  <a:pt x="222893" y="0"/>
                </a:lnTo>
                <a:lnTo>
                  <a:pt x="219830" y="1270"/>
                </a:lnTo>
                <a:lnTo>
                  <a:pt x="216518" y="3387"/>
                </a:lnTo>
                <a:lnTo>
                  <a:pt x="213036" y="6068"/>
                </a:lnTo>
                <a:lnTo>
                  <a:pt x="209443" y="7855"/>
                </a:lnTo>
                <a:lnTo>
                  <a:pt x="205776" y="9047"/>
                </a:lnTo>
                <a:lnTo>
                  <a:pt x="202059" y="9842"/>
                </a:lnTo>
                <a:lnTo>
                  <a:pt x="197037" y="10371"/>
                </a:lnTo>
                <a:lnTo>
                  <a:pt x="191145" y="10724"/>
                </a:lnTo>
                <a:lnTo>
                  <a:pt x="184673" y="10960"/>
                </a:lnTo>
                <a:lnTo>
                  <a:pt x="179086" y="12387"/>
                </a:lnTo>
                <a:lnTo>
                  <a:pt x="174089" y="14608"/>
                </a:lnTo>
                <a:lnTo>
                  <a:pt x="169485" y="17359"/>
                </a:lnTo>
                <a:lnTo>
                  <a:pt x="163873" y="19193"/>
                </a:lnTo>
                <a:lnTo>
                  <a:pt x="157587" y="20415"/>
                </a:lnTo>
                <a:lnTo>
                  <a:pt x="150852" y="21230"/>
                </a:lnTo>
                <a:lnTo>
                  <a:pt x="143818" y="21774"/>
                </a:lnTo>
                <a:lnTo>
                  <a:pt x="136585" y="22136"/>
                </a:lnTo>
                <a:lnTo>
                  <a:pt x="129218" y="22377"/>
                </a:lnTo>
                <a:lnTo>
                  <a:pt x="120492" y="23808"/>
                </a:lnTo>
                <a:lnTo>
                  <a:pt x="110857" y="26032"/>
                </a:lnTo>
                <a:lnTo>
                  <a:pt x="100618" y="28785"/>
                </a:lnTo>
                <a:lnTo>
                  <a:pt x="91247" y="30620"/>
                </a:lnTo>
                <a:lnTo>
                  <a:pt x="82457" y="31843"/>
                </a:lnTo>
                <a:lnTo>
                  <a:pt x="74052" y="32659"/>
                </a:lnTo>
                <a:lnTo>
                  <a:pt x="65904" y="33203"/>
                </a:lnTo>
                <a:lnTo>
                  <a:pt x="57928" y="33566"/>
                </a:lnTo>
                <a:lnTo>
                  <a:pt x="50067" y="33807"/>
                </a:lnTo>
                <a:lnTo>
                  <a:pt x="43555" y="35238"/>
                </a:lnTo>
                <a:lnTo>
                  <a:pt x="37942" y="37462"/>
                </a:lnTo>
                <a:lnTo>
                  <a:pt x="32926" y="40215"/>
                </a:lnTo>
                <a:lnTo>
                  <a:pt x="28310" y="42050"/>
                </a:lnTo>
                <a:lnTo>
                  <a:pt x="23962" y="43273"/>
                </a:lnTo>
                <a:lnTo>
                  <a:pt x="19791" y="44089"/>
                </a:lnTo>
                <a:lnTo>
                  <a:pt x="15738" y="44633"/>
                </a:lnTo>
                <a:lnTo>
                  <a:pt x="11764" y="44996"/>
                </a:lnTo>
                <a:lnTo>
                  <a:pt x="7843" y="45237"/>
                </a:lnTo>
                <a:lnTo>
                  <a:pt x="5227" y="46668"/>
                </a:lnTo>
                <a:lnTo>
                  <a:pt x="3485" y="48892"/>
                </a:lnTo>
                <a:lnTo>
                  <a:pt x="0" y="57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MARTInkAnnotation86"/>
          <p:cNvSpPr/>
          <p:nvPr/>
        </p:nvSpPr>
        <p:spPr>
          <a:xfrm>
            <a:off x="7857942" y="2881948"/>
            <a:ext cx="148634" cy="215582"/>
          </a:xfrm>
          <a:custGeom>
            <a:avLst/>
            <a:gdLst/>
            <a:ahLst/>
            <a:cxnLst/>
            <a:rect l="0" t="0" r="0" b="0"/>
            <a:pathLst>
              <a:path w="148634" h="215582">
                <a:moveTo>
                  <a:pt x="125736" y="9841"/>
                </a:moveTo>
                <a:lnTo>
                  <a:pt x="125736" y="3773"/>
                </a:lnTo>
                <a:lnTo>
                  <a:pt x="124465" y="1986"/>
                </a:lnTo>
                <a:lnTo>
                  <a:pt x="122345" y="795"/>
                </a:lnTo>
                <a:lnTo>
                  <a:pt x="119659" y="0"/>
                </a:lnTo>
                <a:lnTo>
                  <a:pt x="117868" y="741"/>
                </a:lnTo>
                <a:lnTo>
                  <a:pt x="116675" y="2504"/>
                </a:lnTo>
                <a:lnTo>
                  <a:pt x="115879" y="4950"/>
                </a:lnTo>
                <a:lnTo>
                  <a:pt x="114076" y="6581"/>
                </a:lnTo>
                <a:lnTo>
                  <a:pt x="111603" y="7667"/>
                </a:lnTo>
                <a:lnTo>
                  <a:pt x="108681" y="8392"/>
                </a:lnTo>
                <a:lnTo>
                  <a:pt x="105462" y="10145"/>
                </a:lnTo>
                <a:lnTo>
                  <a:pt x="102043" y="12584"/>
                </a:lnTo>
                <a:lnTo>
                  <a:pt x="98493" y="15480"/>
                </a:lnTo>
                <a:lnTo>
                  <a:pt x="93581" y="17410"/>
                </a:lnTo>
                <a:lnTo>
                  <a:pt x="87762" y="18697"/>
                </a:lnTo>
                <a:lnTo>
                  <a:pt x="81340" y="19556"/>
                </a:lnTo>
                <a:lnTo>
                  <a:pt x="75786" y="21397"/>
                </a:lnTo>
                <a:lnTo>
                  <a:pt x="70811" y="23895"/>
                </a:lnTo>
                <a:lnTo>
                  <a:pt x="66223" y="26831"/>
                </a:lnTo>
                <a:lnTo>
                  <a:pt x="61891" y="30058"/>
                </a:lnTo>
                <a:lnTo>
                  <a:pt x="57731" y="33479"/>
                </a:lnTo>
                <a:lnTo>
                  <a:pt x="53686" y="37030"/>
                </a:lnTo>
                <a:lnTo>
                  <a:pt x="49717" y="40667"/>
                </a:lnTo>
                <a:lnTo>
                  <a:pt x="41916" y="48095"/>
                </a:lnTo>
                <a:lnTo>
                  <a:pt x="38055" y="53124"/>
                </a:lnTo>
                <a:lnTo>
                  <a:pt x="34208" y="59016"/>
                </a:lnTo>
                <a:lnTo>
                  <a:pt x="30371" y="65485"/>
                </a:lnTo>
                <a:lnTo>
                  <a:pt x="26542" y="71067"/>
                </a:lnTo>
                <a:lnTo>
                  <a:pt x="22718" y="76059"/>
                </a:lnTo>
                <a:lnTo>
                  <a:pt x="18895" y="80656"/>
                </a:lnTo>
                <a:lnTo>
                  <a:pt x="15075" y="86261"/>
                </a:lnTo>
                <a:lnTo>
                  <a:pt x="11256" y="92538"/>
                </a:lnTo>
                <a:lnTo>
                  <a:pt x="7438" y="99263"/>
                </a:lnTo>
                <a:lnTo>
                  <a:pt x="4893" y="105016"/>
                </a:lnTo>
                <a:lnTo>
                  <a:pt x="3196" y="110121"/>
                </a:lnTo>
                <a:lnTo>
                  <a:pt x="2065" y="114795"/>
                </a:lnTo>
                <a:lnTo>
                  <a:pt x="1310" y="120450"/>
                </a:lnTo>
                <a:lnTo>
                  <a:pt x="808" y="126760"/>
                </a:lnTo>
                <a:lnTo>
                  <a:pt x="249" y="139276"/>
                </a:lnTo>
                <a:lnTo>
                  <a:pt x="0" y="149071"/>
                </a:lnTo>
                <a:lnTo>
                  <a:pt x="1206" y="153461"/>
                </a:lnTo>
                <a:lnTo>
                  <a:pt x="3282" y="157658"/>
                </a:lnTo>
                <a:lnTo>
                  <a:pt x="5939" y="161726"/>
                </a:lnTo>
                <a:lnTo>
                  <a:pt x="7709" y="165708"/>
                </a:lnTo>
                <a:lnTo>
                  <a:pt x="8889" y="169632"/>
                </a:lnTo>
                <a:lnTo>
                  <a:pt x="9676" y="173518"/>
                </a:lnTo>
                <a:lnTo>
                  <a:pt x="11473" y="177379"/>
                </a:lnTo>
                <a:lnTo>
                  <a:pt x="13943" y="181223"/>
                </a:lnTo>
                <a:lnTo>
                  <a:pt x="16861" y="185056"/>
                </a:lnTo>
                <a:lnTo>
                  <a:pt x="20079" y="187611"/>
                </a:lnTo>
                <a:lnTo>
                  <a:pt x="23497" y="189314"/>
                </a:lnTo>
                <a:lnTo>
                  <a:pt x="27047" y="190450"/>
                </a:lnTo>
                <a:lnTo>
                  <a:pt x="30686" y="191207"/>
                </a:lnTo>
                <a:lnTo>
                  <a:pt x="34384" y="191712"/>
                </a:lnTo>
                <a:lnTo>
                  <a:pt x="38122" y="192049"/>
                </a:lnTo>
                <a:lnTo>
                  <a:pt x="41885" y="192273"/>
                </a:lnTo>
                <a:lnTo>
                  <a:pt x="49459" y="192522"/>
                </a:lnTo>
                <a:lnTo>
                  <a:pt x="53259" y="191318"/>
                </a:lnTo>
                <a:lnTo>
                  <a:pt x="57065" y="189246"/>
                </a:lnTo>
                <a:lnTo>
                  <a:pt x="60875" y="186594"/>
                </a:lnTo>
                <a:lnTo>
                  <a:pt x="65958" y="183557"/>
                </a:lnTo>
                <a:lnTo>
                  <a:pt x="71891" y="180262"/>
                </a:lnTo>
                <a:lnTo>
                  <a:pt x="78391" y="176795"/>
                </a:lnTo>
                <a:lnTo>
                  <a:pt x="83996" y="173214"/>
                </a:lnTo>
                <a:lnTo>
                  <a:pt x="89006" y="169556"/>
                </a:lnTo>
                <a:lnTo>
                  <a:pt x="93616" y="165848"/>
                </a:lnTo>
                <a:lnTo>
                  <a:pt x="97963" y="162106"/>
                </a:lnTo>
                <a:lnTo>
                  <a:pt x="102132" y="158341"/>
                </a:lnTo>
                <a:lnTo>
                  <a:pt x="106184" y="154561"/>
                </a:lnTo>
                <a:lnTo>
                  <a:pt x="108885" y="150771"/>
                </a:lnTo>
                <a:lnTo>
                  <a:pt x="110686" y="146974"/>
                </a:lnTo>
                <a:lnTo>
                  <a:pt x="111887" y="143174"/>
                </a:lnTo>
                <a:lnTo>
                  <a:pt x="113959" y="138099"/>
                </a:lnTo>
                <a:lnTo>
                  <a:pt x="116613" y="132177"/>
                </a:lnTo>
                <a:lnTo>
                  <a:pt x="119654" y="125688"/>
                </a:lnTo>
                <a:lnTo>
                  <a:pt x="121681" y="120093"/>
                </a:lnTo>
                <a:lnTo>
                  <a:pt x="123033" y="115092"/>
                </a:lnTo>
                <a:lnTo>
                  <a:pt x="123934" y="110489"/>
                </a:lnTo>
                <a:lnTo>
                  <a:pt x="124535" y="104879"/>
                </a:lnTo>
                <a:lnTo>
                  <a:pt x="124936" y="98600"/>
                </a:lnTo>
                <a:lnTo>
                  <a:pt x="125203" y="91874"/>
                </a:lnTo>
                <a:lnTo>
                  <a:pt x="126652" y="86120"/>
                </a:lnTo>
                <a:lnTo>
                  <a:pt x="128892" y="81014"/>
                </a:lnTo>
                <a:lnTo>
                  <a:pt x="131656" y="76340"/>
                </a:lnTo>
                <a:lnTo>
                  <a:pt x="133498" y="71954"/>
                </a:lnTo>
                <a:lnTo>
                  <a:pt x="134728" y="67759"/>
                </a:lnTo>
                <a:lnTo>
                  <a:pt x="135547" y="63694"/>
                </a:lnTo>
                <a:lnTo>
                  <a:pt x="136093" y="59713"/>
                </a:lnTo>
                <a:lnTo>
                  <a:pt x="136456" y="55789"/>
                </a:lnTo>
                <a:lnTo>
                  <a:pt x="136700" y="51903"/>
                </a:lnTo>
                <a:lnTo>
                  <a:pt x="136969" y="44199"/>
                </a:lnTo>
                <a:lnTo>
                  <a:pt x="137156" y="32946"/>
                </a:lnTo>
                <a:lnTo>
                  <a:pt x="137181" y="23060"/>
                </a:lnTo>
                <a:lnTo>
                  <a:pt x="137185" y="120534"/>
                </a:lnTo>
                <a:lnTo>
                  <a:pt x="138457" y="128086"/>
                </a:lnTo>
                <a:lnTo>
                  <a:pt x="140577" y="135661"/>
                </a:lnTo>
                <a:lnTo>
                  <a:pt x="143262" y="143251"/>
                </a:lnTo>
                <a:lnTo>
                  <a:pt x="145053" y="150851"/>
                </a:lnTo>
                <a:lnTo>
                  <a:pt x="146246" y="158458"/>
                </a:lnTo>
                <a:lnTo>
                  <a:pt x="147043" y="166069"/>
                </a:lnTo>
                <a:lnTo>
                  <a:pt x="147573" y="172413"/>
                </a:lnTo>
                <a:lnTo>
                  <a:pt x="147926" y="177913"/>
                </a:lnTo>
                <a:lnTo>
                  <a:pt x="148319" y="187409"/>
                </a:lnTo>
                <a:lnTo>
                  <a:pt x="148592" y="201696"/>
                </a:lnTo>
                <a:lnTo>
                  <a:pt x="148633" y="21558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MARTInkAnnotation87"/>
          <p:cNvSpPr/>
          <p:nvPr/>
        </p:nvSpPr>
        <p:spPr>
          <a:xfrm>
            <a:off x="8052899" y="2846073"/>
            <a:ext cx="143004" cy="308078"/>
          </a:xfrm>
          <a:custGeom>
            <a:avLst/>
            <a:gdLst/>
            <a:ahLst/>
            <a:cxnLst/>
            <a:rect l="0" t="0" r="0" b="0"/>
            <a:pathLst>
              <a:path w="143004" h="308078">
                <a:moveTo>
                  <a:pt x="91059" y="11427"/>
                </a:moveTo>
                <a:lnTo>
                  <a:pt x="80082" y="467"/>
                </a:lnTo>
                <a:lnTo>
                  <a:pt x="76428" y="206"/>
                </a:lnTo>
                <a:lnTo>
                  <a:pt x="70564" y="89"/>
                </a:lnTo>
                <a:lnTo>
                  <a:pt x="41394" y="0"/>
                </a:lnTo>
                <a:lnTo>
                  <a:pt x="37596" y="1269"/>
                </a:lnTo>
                <a:lnTo>
                  <a:pt x="33792" y="3385"/>
                </a:lnTo>
                <a:lnTo>
                  <a:pt x="29984" y="6065"/>
                </a:lnTo>
                <a:lnTo>
                  <a:pt x="26173" y="7852"/>
                </a:lnTo>
                <a:lnTo>
                  <a:pt x="22360" y="9044"/>
                </a:lnTo>
                <a:lnTo>
                  <a:pt x="18547" y="9838"/>
                </a:lnTo>
                <a:lnTo>
                  <a:pt x="16004" y="11638"/>
                </a:lnTo>
                <a:lnTo>
                  <a:pt x="14309" y="14107"/>
                </a:lnTo>
                <a:lnTo>
                  <a:pt x="13179" y="17023"/>
                </a:lnTo>
                <a:lnTo>
                  <a:pt x="11154" y="18968"/>
                </a:lnTo>
                <a:lnTo>
                  <a:pt x="8532" y="20264"/>
                </a:lnTo>
                <a:lnTo>
                  <a:pt x="5511" y="21128"/>
                </a:lnTo>
                <a:lnTo>
                  <a:pt x="3497" y="22974"/>
                </a:lnTo>
                <a:lnTo>
                  <a:pt x="2155" y="25475"/>
                </a:lnTo>
                <a:lnTo>
                  <a:pt x="663" y="31640"/>
                </a:lnTo>
                <a:lnTo>
                  <a:pt x="0" y="38614"/>
                </a:lnTo>
                <a:lnTo>
                  <a:pt x="1096" y="42251"/>
                </a:lnTo>
                <a:lnTo>
                  <a:pt x="3098" y="45946"/>
                </a:lnTo>
                <a:lnTo>
                  <a:pt x="9374" y="54934"/>
                </a:lnTo>
                <a:lnTo>
                  <a:pt x="13624" y="59550"/>
                </a:lnTo>
                <a:lnTo>
                  <a:pt x="26718" y="72861"/>
                </a:lnTo>
                <a:lnTo>
                  <a:pt x="30357" y="75243"/>
                </a:lnTo>
                <a:lnTo>
                  <a:pt x="34054" y="76831"/>
                </a:lnTo>
                <a:lnTo>
                  <a:pt x="37790" y="77889"/>
                </a:lnTo>
                <a:lnTo>
                  <a:pt x="41554" y="79865"/>
                </a:lnTo>
                <a:lnTo>
                  <a:pt x="45334" y="82452"/>
                </a:lnTo>
                <a:lnTo>
                  <a:pt x="49128" y="85447"/>
                </a:lnTo>
                <a:lnTo>
                  <a:pt x="52928" y="88714"/>
                </a:lnTo>
                <a:lnTo>
                  <a:pt x="56733" y="92161"/>
                </a:lnTo>
                <a:lnTo>
                  <a:pt x="64355" y="99378"/>
                </a:lnTo>
                <a:lnTo>
                  <a:pt x="117772" y="152398"/>
                </a:lnTo>
                <a:lnTo>
                  <a:pt x="121589" y="157477"/>
                </a:lnTo>
                <a:lnTo>
                  <a:pt x="125405" y="163403"/>
                </a:lnTo>
                <a:lnTo>
                  <a:pt x="129221" y="169895"/>
                </a:lnTo>
                <a:lnTo>
                  <a:pt x="131765" y="176762"/>
                </a:lnTo>
                <a:lnTo>
                  <a:pt x="133462" y="183880"/>
                </a:lnTo>
                <a:lnTo>
                  <a:pt x="134592" y="191166"/>
                </a:lnTo>
                <a:lnTo>
                  <a:pt x="136618" y="197293"/>
                </a:lnTo>
                <a:lnTo>
                  <a:pt x="139241" y="202647"/>
                </a:lnTo>
                <a:lnTo>
                  <a:pt x="142262" y="207487"/>
                </a:lnTo>
                <a:lnTo>
                  <a:pt x="143003" y="211983"/>
                </a:lnTo>
                <a:lnTo>
                  <a:pt x="142225" y="216251"/>
                </a:lnTo>
                <a:lnTo>
                  <a:pt x="140435" y="220366"/>
                </a:lnTo>
                <a:lnTo>
                  <a:pt x="139241" y="225650"/>
                </a:lnTo>
                <a:lnTo>
                  <a:pt x="138445" y="231712"/>
                </a:lnTo>
                <a:lnTo>
                  <a:pt x="137914" y="238293"/>
                </a:lnTo>
                <a:lnTo>
                  <a:pt x="137561" y="243951"/>
                </a:lnTo>
                <a:lnTo>
                  <a:pt x="137168" y="253624"/>
                </a:lnTo>
                <a:lnTo>
                  <a:pt x="135791" y="257982"/>
                </a:lnTo>
                <a:lnTo>
                  <a:pt x="133602" y="262157"/>
                </a:lnTo>
                <a:lnTo>
                  <a:pt x="130869" y="266210"/>
                </a:lnTo>
                <a:lnTo>
                  <a:pt x="127776" y="270182"/>
                </a:lnTo>
                <a:lnTo>
                  <a:pt x="124442" y="274100"/>
                </a:lnTo>
                <a:lnTo>
                  <a:pt x="120947" y="277983"/>
                </a:lnTo>
                <a:lnTo>
                  <a:pt x="113670" y="285682"/>
                </a:lnTo>
                <a:lnTo>
                  <a:pt x="109950" y="289514"/>
                </a:lnTo>
                <a:lnTo>
                  <a:pt x="104925" y="292068"/>
                </a:lnTo>
                <a:lnTo>
                  <a:pt x="99031" y="293771"/>
                </a:lnTo>
                <a:lnTo>
                  <a:pt x="92558" y="294906"/>
                </a:lnTo>
                <a:lnTo>
                  <a:pt x="86970" y="296933"/>
                </a:lnTo>
                <a:lnTo>
                  <a:pt x="81973" y="299554"/>
                </a:lnTo>
                <a:lnTo>
                  <a:pt x="77369" y="302572"/>
                </a:lnTo>
                <a:lnTo>
                  <a:pt x="71756" y="304583"/>
                </a:lnTo>
                <a:lnTo>
                  <a:pt x="65470" y="305924"/>
                </a:lnTo>
                <a:lnTo>
                  <a:pt x="58734" y="306818"/>
                </a:lnTo>
                <a:lnTo>
                  <a:pt x="52973" y="307414"/>
                </a:lnTo>
                <a:lnTo>
                  <a:pt x="47860" y="307812"/>
                </a:lnTo>
                <a:lnTo>
                  <a:pt x="43178" y="308077"/>
                </a:lnTo>
                <a:lnTo>
                  <a:pt x="37514" y="306983"/>
                </a:lnTo>
                <a:lnTo>
                  <a:pt x="31192" y="304985"/>
                </a:lnTo>
                <a:lnTo>
                  <a:pt x="10919" y="29717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MARTInkAnnotation88"/>
          <p:cNvSpPr/>
          <p:nvPr/>
        </p:nvSpPr>
        <p:spPr>
          <a:xfrm>
            <a:off x="8235547" y="2743200"/>
            <a:ext cx="45796" cy="420639"/>
          </a:xfrm>
          <a:custGeom>
            <a:avLst/>
            <a:gdLst/>
            <a:ahLst/>
            <a:cxnLst/>
            <a:rect l="0" t="0" r="0" b="0"/>
            <a:pathLst>
              <a:path w="45796" h="420639">
                <a:moveTo>
                  <a:pt x="0" y="0"/>
                </a:moveTo>
                <a:lnTo>
                  <a:pt x="0" y="30641"/>
                </a:lnTo>
                <a:lnTo>
                  <a:pt x="1272" y="34397"/>
                </a:lnTo>
                <a:lnTo>
                  <a:pt x="3391" y="39441"/>
                </a:lnTo>
                <a:lnTo>
                  <a:pt x="6077" y="45344"/>
                </a:lnTo>
                <a:lnTo>
                  <a:pt x="7868" y="51819"/>
                </a:lnTo>
                <a:lnTo>
                  <a:pt x="9062" y="58676"/>
                </a:lnTo>
                <a:lnTo>
                  <a:pt x="9858" y="65787"/>
                </a:lnTo>
                <a:lnTo>
                  <a:pt x="10389" y="74338"/>
                </a:lnTo>
                <a:lnTo>
                  <a:pt x="10977" y="93999"/>
                </a:lnTo>
                <a:lnTo>
                  <a:pt x="11387" y="139880"/>
                </a:lnTo>
                <a:lnTo>
                  <a:pt x="11407" y="150403"/>
                </a:lnTo>
                <a:lnTo>
                  <a:pt x="12693" y="161228"/>
                </a:lnTo>
                <a:lnTo>
                  <a:pt x="14823" y="172255"/>
                </a:lnTo>
                <a:lnTo>
                  <a:pt x="17515" y="183417"/>
                </a:lnTo>
                <a:lnTo>
                  <a:pt x="19308" y="194668"/>
                </a:lnTo>
                <a:lnTo>
                  <a:pt x="20505" y="205978"/>
                </a:lnTo>
                <a:lnTo>
                  <a:pt x="21302" y="217329"/>
                </a:lnTo>
                <a:lnTo>
                  <a:pt x="21834" y="227436"/>
                </a:lnTo>
                <a:lnTo>
                  <a:pt x="22425" y="245439"/>
                </a:lnTo>
                <a:lnTo>
                  <a:pt x="22856" y="303017"/>
                </a:lnTo>
                <a:lnTo>
                  <a:pt x="22894" y="344295"/>
                </a:lnTo>
                <a:lnTo>
                  <a:pt x="24167" y="350180"/>
                </a:lnTo>
                <a:lnTo>
                  <a:pt x="26288" y="356643"/>
                </a:lnTo>
                <a:lnTo>
                  <a:pt x="28974" y="363492"/>
                </a:lnTo>
                <a:lnTo>
                  <a:pt x="30765" y="369328"/>
                </a:lnTo>
                <a:lnTo>
                  <a:pt x="31959" y="374488"/>
                </a:lnTo>
                <a:lnTo>
                  <a:pt x="33284" y="383609"/>
                </a:lnTo>
                <a:lnTo>
                  <a:pt x="33874" y="391896"/>
                </a:lnTo>
                <a:lnTo>
                  <a:pt x="35303" y="395884"/>
                </a:lnTo>
                <a:lnTo>
                  <a:pt x="37529" y="399812"/>
                </a:lnTo>
                <a:lnTo>
                  <a:pt x="40285" y="403701"/>
                </a:lnTo>
                <a:lnTo>
                  <a:pt x="42122" y="407564"/>
                </a:lnTo>
                <a:lnTo>
                  <a:pt x="43346" y="411409"/>
                </a:lnTo>
                <a:lnTo>
                  <a:pt x="45311" y="420638"/>
                </a:lnTo>
                <a:lnTo>
                  <a:pt x="45473" y="420125"/>
                </a:lnTo>
                <a:lnTo>
                  <a:pt x="45795" y="4114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MARTInkAnnotation89"/>
          <p:cNvSpPr/>
          <p:nvPr/>
        </p:nvSpPr>
        <p:spPr>
          <a:xfrm>
            <a:off x="8098163" y="2846070"/>
            <a:ext cx="274767" cy="57151"/>
          </a:xfrm>
          <a:custGeom>
            <a:avLst/>
            <a:gdLst/>
            <a:ahLst/>
            <a:cxnLst/>
            <a:rect l="0" t="0" r="0" b="0"/>
            <a:pathLst>
              <a:path w="274767" h="57151">
                <a:moveTo>
                  <a:pt x="274766" y="0"/>
                </a:moveTo>
                <a:lnTo>
                  <a:pt x="257711" y="0"/>
                </a:lnTo>
                <a:lnTo>
                  <a:pt x="254491" y="1270"/>
                </a:lnTo>
                <a:lnTo>
                  <a:pt x="251073" y="3386"/>
                </a:lnTo>
                <a:lnTo>
                  <a:pt x="247522" y="6067"/>
                </a:lnTo>
                <a:lnTo>
                  <a:pt x="243882" y="7855"/>
                </a:lnTo>
                <a:lnTo>
                  <a:pt x="240184" y="9047"/>
                </a:lnTo>
                <a:lnTo>
                  <a:pt x="236446" y="9841"/>
                </a:lnTo>
                <a:lnTo>
                  <a:pt x="231411" y="10370"/>
                </a:lnTo>
                <a:lnTo>
                  <a:pt x="225509" y="10724"/>
                </a:lnTo>
                <a:lnTo>
                  <a:pt x="219031" y="10959"/>
                </a:lnTo>
                <a:lnTo>
                  <a:pt x="212168" y="12386"/>
                </a:lnTo>
                <a:lnTo>
                  <a:pt x="205048" y="14607"/>
                </a:lnTo>
                <a:lnTo>
                  <a:pt x="197757" y="17358"/>
                </a:lnTo>
                <a:lnTo>
                  <a:pt x="190354" y="19192"/>
                </a:lnTo>
                <a:lnTo>
                  <a:pt x="182873" y="20415"/>
                </a:lnTo>
                <a:lnTo>
                  <a:pt x="175343" y="21230"/>
                </a:lnTo>
                <a:lnTo>
                  <a:pt x="167777" y="23043"/>
                </a:lnTo>
                <a:lnTo>
                  <a:pt x="160190" y="25522"/>
                </a:lnTo>
                <a:lnTo>
                  <a:pt x="152587" y="28444"/>
                </a:lnTo>
                <a:lnTo>
                  <a:pt x="144975" y="30393"/>
                </a:lnTo>
                <a:lnTo>
                  <a:pt x="137356" y="31692"/>
                </a:lnTo>
                <a:lnTo>
                  <a:pt x="129733" y="32557"/>
                </a:lnTo>
                <a:lnTo>
                  <a:pt x="122106" y="33135"/>
                </a:lnTo>
                <a:lnTo>
                  <a:pt x="114477" y="33520"/>
                </a:lnTo>
                <a:lnTo>
                  <a:pt x="106848" y="33776"/>
                </a:lnTo>
                <a:lnTo>
                  <a:pt x="99218" y="35217"/>
                </a:lnTo>
                <a:lnTo>
                  <a:pt x="91585" y="37448"/>
                </a:lnTo>
                <a:lnTo>
                  <a:pt x="83954" y="40205"/>
                </a:lnTo>
                <a:lnTo>
                  <a:pt x="76323" y="42043"/>
                </a:lnTo>
                <a:lnTo>
                  <a:pt x="68690" y="43269"/>
                </a:lnTo>
                <a:lnTo>
                  <a:pt x="61059" y="44086"/>
                </a:lnTo>
                <a:lnTo>
                  <a:pt x="54699" y="44630"/>
                </a:lnTo>
                <a:lnTo>
                  <a:pt x="49186" y="44994"/>
                </a:lnTo>
                <a:lnTo>
                  <a:pt x="44239" y="45235"/>
                </a:lnTo>
                <a:lnTo>
                  <a:pt x="31959" y="45505"/>
                </a:lnTo>
                <a:lnTo>
                  <a:pt x="25122" y="45576"/>
                </a:lnTo>
                <a:lnTo>
                  <a:pt x="20563" y="46894"/>
                </a:lnTo>
                <a:lnTo>
                  <a:pt x="17526" y="49042"/>
                </a:lnTo>
                <a:lnTo>
                  <a:pt x="15500" y="51745"/>
                </a:lnTo>
                <a:lnTo>
                  <a:pt x="12877" y="53547"/>
                </a:lnTo>
                <a:lnTo>
                  <a:pt x="9857" y="54748"/>
                </a:lnTo>
                <a:lnTo>
                  <a:pt x="0" y="57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MARTInkAnnotation90"/>
          <p:cNvSpPr/>
          <p:nvPr/>
        </p:nvSpPr>
        <p:spPr>
          <a:xfrm>
            <a:off x="8522244" y="2937511"/>
            <a:ext cx="354424" cy="11429"/>
          </a:xfrm>
          <a:custGeom>
            <a:avLst/>
            <a:gdLst/>
            <a:ahLst/>
            <a:cxnLst/>
            <a:rect l="0" t="0" r="0" b="0"/>
            <a:pathLst>
              <a:path w="354424" h="11429">
                <a:moveTo>
                  <a:pt x="22413" y="11428"/>
                </a:moveTo>
                <a:lnTo>
                  <a:pt x="0" y="11428"/>
                </a:lnTo>
                <a:lnTo>
                  <a:pt x="327572" y="11428"/>
                </a:lnTo>
                <a:lnTo>
                  <a:pt x="330162" y="10159"/>
                </a:lnTo>
                <a:lnTo>
                  <a:pt x="333161" y="8042"/>
                </a:lnTo>
                <a:lnTo>
                  <a:pt x="342952" y="17"/>
                </a:lnTo>
                <a:lnTo>
                  <a:pt x="342960" y="11"/>
                </a:lnTo>
                <a:lnTo>
                  <a:pt x="352830" y="0"/>
                </a:lnTo>
                <a:lnTo>
                  <a:pt x="353362" y="1269"/>
                </a:lnTo>
                <a:lnTo>
                  <a:pt x="353714" y="3386"/>
                </a:lnTo>
                <a:lnTo>
                  <a:pt x="354423" y="1142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MARTInkAnnotation91"/>
          <p:cNvSpPr/>
          <p:nvPr/>
        </p:nvSpPr>
        <p:spPr>
          <a:xfrm>
            <a:off x="2705880" y="6126479"/>
            <a:ext cx="57244" cy="239968"/>
          </a:xfrm>
          <a:custGeom>
            <a:avLst/>
            <a:gdLst/>
            <a:ahLst/>
            <a:cxnLst/>
            <a:rect l="0" t="0" r="0" b="0"/>
            <a:pathLst>
              <a:path w="57244" h="239968">
                <a:moveTo>
                  <a:pt x="11449" y="0"/>
                </a:moveTo>
                <a:lnTo>
                  <a:pt x="11449" y="6068"/>
                </a:lnTo>
                <a:lnTo>
                  <a:pt x="10177" y="9125"/>
                </a:lnTo>
                <a:lnTo>
                  <a:pt x="8057" y="12433"/>
                </a:lnTo>
                <a:lnTo>
                  <a:pt x="1591" y="20801"/>
                </a:lnTo>
                <a:lnTo>
                  <a:pt x="1061" y="24027"/>
                </a:lnTo>
                <a:lnTo>
                  <a:pt x="707" y="28719"/>
                </a:lnTo>
                <a:lnTo>
                  <a:pt x="472" y="34386"/>
                </a:lnTo>
                <a:lnTo>
                  <a:pt x="210" y="47456"/>
                </a:lnTo>
                <a:lnTo>
                  <a:pt x="0" y="167643"/>
                </a:lnTo>
                <a:lnTo>
                  <a:pt x="1272" y="173992"/>
                </a:lnTo>
                <a:lnTo>
                  <a:pt x="3393" y="179495"/>
                </a:lnTo>
                <a:lnTo>
                  <a:pt x="6078" y="184433"/>
                </a:lnTo>
                <a:lnTo>
                  <a:pt x="7868" y="190265"/>
                </a:lnTo>
                <a:lnTo>
                  <a:pt x="9062" y="196694"/>
                </a:lnTo>
                <a:lnTo>
                  <a:pt x="9857" y="203520"/>
                </a:lnTo>
                <a:lnTo>
                  <a:pt x="10388" y="209340"/>
                </a:lnTo>
                <a:lnTo>
                  <a:pt x="10741" y="214490"/>
                </a:lnTo>
                <a:lnTo>
                  <a:pt x="10977" y="219193"/>
                </a:lnTo>
                <a:lnTo>
                  <a:pt x="11239" y="227806"/>
                </a:lnTo>
                <a:lnTo>
                  <a:pt x="11448" y="239967"/>
                </a:lnTo>
                <a:lnTo>
                  <a:pt x="11449" y="224115"/>
                </a:lnTo>
                <a:lnTo>
                  <a:pt x="12721" y="220530"/>
                </a:lnTo>
                <a:lnTo>
                  <a:pt x="14841" y="216871"/>
                </a:lnTo>
                <a:lnTo>
                  <a:pt x="17527" y="213160"/>
                </a:lnTo>
                <a:lnTo>
                  <a:pt x="19317" y="209417"/>
                </a:lnTo>
                <a:lnTo>
                  <a:pt x="20510" y="205651"/>
                </a:lnTo>
                <a:lnTo>
                  <a:pt x="21306" y="201871"/>
                </a:lnTo>
                <a:lnTo>
                  <a:pt x="21837" y="196810"/>
                </a:lnTo>
                <a:lnTo>
                  <a:pt x="22190" y="190897"/>
                </a:lnTo>
                <a:lnTo>
                  <a:pt x="22426" y="184415"/>
                </a:lnTo>
                <a:lnTo>
                  <a:pt x="23855" y="178824"/>
                </a:lnTo>
                <a:lnTo>
                  <a:pt x="26080" y="173825"/>
                </a:lnTo>
                <a:lnTo>
                  <a:pt x="28835" y="169224"/>
                </a:lnTo>
                <a:lnTo>
                  <a:pt x="30672" y="163616"/>
                </a:lnTo>
                <a:lnTo>
                  <a:pt x="31897" y="157338"/>
                </a:lnTo>
                <a:lnTo>
                  <a:pt x="32714" y="150612"/>
                </a:lnTo>
                <a:lnTo>
                  <a:pt x="33258" y="143588"/>
                </a:lnTo>
                <a:lnTo>
                  <a:pt x="33620" y="136365"/>
                </a:lnTo>
                <a:lnTo>
                  <a:pt x="33862" y="129010"/>
                </a:lnTo>
                <a:lnTo>
                  <a:pt x="35295" y="122837"/>
                </a:lnTo>
                <a:lnTo>
                  <a:pt x="37523" y="117451"/>
                </a:lnTo>
                <a:lnTo>
                  <a:pt x="40280" y="112591"/>
                </a:lnTo>
                <a:lnTo>
                  <a:pt x="42118" y="106810"/>
                </a:lnTo>
                <a:lnTo>
                  <a:pt x="43344" y="100417"/>
                </a:lnTo>
                <a:lnTo>
                  <a:pt x="44161" y="93615"/>
                </a:lnTo>
                <a:lnTo>
                  <a:pt x="45977" y="87810"/>
                </a:lnTo>
                <a:lnTo>
                  <a:pt x="48461" y="82670"/>
                </a:lnTo>
                <a:lnTo>
                  <a:pt x="51388" y="77973"/>
                </a:lnTo>
                <a:lnTo>
                  <a:pt x="53340" y="72303"/>
                </a:lnTo>
                <a:lnTo>
                  <a:pt x="54641" y="65982"/>
                </a:lnTo>
                <a:lnTo>
                  <a:pt x="57243" y="4572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2763123" y="6172200"/>
            <a:ext cx="3394" cy="1"/>
          </a:xfrm>
          <a:custGeom>
            <a:avLst/>
            <a:gdLst/>
            <a:ahLst/>
            <a:cxnLst/>
            <a:rect l="0" t="0" r="0" b="0"/>
            <a:pathLst>
              <a:path w="3394" h="1">
                <a:moveTo>
                  <a:pt x="0" y="0"/>
                </a:moveTo>
                <a:lnTo>
                  <a:pt x="3393" y="0"/>
                </a:lnTo>
                <a:close/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MARTInkAnnotation93"/>
          <p:cNvSpPr/>
          <p:nvPr/>
        </p:nvSpPr>
        <p:spPr>
          <a:xfrm>
            <a:off x="2831814" y="6137909"/>
            <a:ext cx="45796" cy="240032"/>
          </a:xfrm>
          <a:custGeom>
            <a:avLst/>
            <a:gdLst/>
            <a:ahLst/>
            <a:cxnLst/>
            <a:rect l="0" t="0" r="0" b="0"/>
            <a:pathLst>
              <a:path w="45796" h="240032">
                <a:moveTo>
                  <a:pt x="0" y="0"/>
                </a:moveTo>
                <a:lnTo>
                  <a:pt x="0" y="9842"/>
                </a:lnTo>
                <a:lnTo>
                  <a:pt x="1273" y="11641"/>
                </a:lnTo>
                <a:lnTo>
                  <a:pt x="3393" y="14111"/>
                </a:lnTo>
                <a:lnTo>
                  <a:pt x="6078" y="17028"/>
                </a:lnTo>
                <a:lnTo>
                  <a:pt x="7868" y="21512"/>
                </a:lnTo>
                <a:lnTo>
                  <a:pt x="9062" y="27042"/>
                </a:lnTo>
                <a:lnTo>
                  <a:pt x="9858" y="33268"/>
                </a:lnTo>
                <a:lnTo>
                  <a:pt x="10388" y="39958"/>
                </a:lnTo>
                <a:lnTo>
                  <a:pt x="10742" y="46959"/>
                </a:lnTo>
                <a:lnTo>
                  <a:pt x="11239" y="65561"/>
                </a:lnTo>
                <a:lnTo>
                  <a:pt x="11408" y="89292"/>
                </a:lnTo>
                <a:lnTo>
                  <a:pt x="12694" y="96358"/>
                </a:lnTo>
                <a:lnTo>
                  <a:pt x="14823" y="103609"/>
                </a:lnTo>
                <a:lnTo>
                  <a:pt x="17514" y="110982"/>
                </a:lnTo>
                <a:lnTo>
                  <a:pt x="19309" y="118439"/>
                </a:lnTo>
                <a:lnTo>
                  <a:pt x="20505" y="125949"/>
                </a:lnTo>
                <a:lnTo>
                  <a:pt x="21303" y="133497"/>
                </a:lnTo>
                <a:lnTo>
                  <a:pt x="21834" y="141068"/>
                </a:lnTo>
                <a:lnTo>
                  <a:pt x="22189" y="148655"/>
                </a:lnTo>
                <a:lnTo>
                  <a:pt x="22688" y="168083"/>
                </a:lnTo>
                <a:lnTo>
                  <a:pt x="22758" y="173016"/>
                </a:lnTo>
                <a:lnTo>
                  <a:pt x="24077" y="178844"/>
                </a:lnTo>
                <a:lnTo>
                  <a:pt x="26228" y="185269"/>
                </a:lnTo>
                <a:lnTo>
                  <a:pt x="28934" y="192093"/>
                </a:lnTo>
                <a:lnTo>
                  <a:pt x="30738" y="197912"/>
                </a:lnTo>
                <a:lnTo>
                  <a:pt x="31941" y="203062"/>
                </a:lnTo>
                <a:lnTo>
                  <a:pt x="32743" y="207764"/>
                </a:lnTo>
                <a:lnTo>
                  <a:pt x="33277" y="212170"/>
                </a:lnTo>
                <a:lnTo>
                  <a:pt x="33634" y="216377"/>
                </a:lnTo>
                <a:lnTo>
                  <a:pt x="33871" y="220452"/>
                </a:lnTo>
                <a:lnTo>
                  <a:pt x="34135" y="228365"/>
                </a:lnTo>
                <a:lnTo>
                  <a:pt x="34206" y="232254"/>
                </a:lnTo>
                <a:lnTo>
                  <a:pt x="35525" y="234846"/>
                </a:lnTo>
                <a:lnTo>
                  <a:pt x="37676" y="236574"/>
                </a:lnTo>
                <a:lnTo>
                  <a:pt x="45795" y="24003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SMARTInkAnnotation94"/>
          <p:cNvSpPr/>
          <p:nvPr/>
        </p:nvSpPr>
        <p:spPr>
          <a:xfrm>
            <a:off x="2946300" y="6137909"/>
            <a:ext cx="34347" cy="102871"/>
          </a:xfrm>
          <a:custGeom>
            <a:avLst/>
            <a:gdLst/>
            <a:ahLst/>
            <a:cxnLst/>
            <a:rect l="0" t="0" r="0" b="0"/>
            <a:pathLst>
              <a:path w="34347" h="102871">
                <a:moveTo>
                  <a:pt x="34346" y="0"/>
                </a:moveTo>
                <a:lnTo>
                  <a:pt x="17291" y="17028"/>
                </a:lnTo>
                <a:lnTo>
                  <a:pt x="15344" y="21512"/>
                </a:lnTo>
                <a:lnTo>
                  <a:pt x="14046" y="27042"/>
                </a:lnTo>
                <a:lnTo>
                  <a:pt x="13180" y="33268"/>
                </a:lnTo>
                <a:lnTo>
                  <a:pt x="12603" y="38689"/>
                </a:lnTo>
                <a:lnTo>
                  <a:pt x="12218" y="43572"/>
                </a:lnTo>
                <a:lnTo>
                  <a:pt x="11962" y="48099"/>
                </a:lnTo>
                <a:lnTo>
                  <a:pt x="10519" y="52386"/>
                </a:lnTo>
                <a:lnTo>
                  <a:pt x="8284" y="56514"/>
                </a:lnTo>
                <a:lnTo>
                  <a:pt x="5523" y="60536"/>
                </a:lnTo>
                <a:lnTo>
                  <a:pt x="3682" y="65758"/>
                </a:lnTo>
                <a:lnTo>
                  <a:pt x="2455" y="71779"/>
                </a:lnTo>
                <a:lnTo>
                  <a:pt x="1637" y="78332"/>
                </a:lnTo>
                <a:lnTo>
                  <a:pt x="1091" y="83972"/>
                </a:lnTo>
                <a:lnTo>
                  <a:pt x="728" y="89002"/>
                </a:lnTo>
                <a:lnTo>
                  <a:pt x="0" y="10287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2946300" y="6252209"/>
            <a:ext cx="3394" cy="1"/>
          </a:xfrm>
          <a:custGeom>
            <a:avLst/>
            <a:gdLst/>
            <a:ahLst/>
            <a:cxnLst/>
            <a:rect l="0" t="0" r="0" b="0"/>
            <a:pathLst>
              <a:path w="3394" h="1">
                <a:moveTo>
                  <a:pt x="0" y="0"/>
                </a:moveTo>
                <a:lnTo>
                  <a:pt x="3393" y="0"/>
                </a:lnTo>
                <a:close/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SMARTInkAnnotation96"/>
          <p:cNvSpPr/>
          <p:nvPr/>
        </p:nvSpPr>
        <p:spPr>
          <a:xfrm>
            <a:off x="2969198" y="6137909"/>
            <a:ext cx="86383" cy="215541"/>
          </a:xfrm>
          <a:custGeom>
            <a:avLst/>
            <a:gdLst/>
            <a:ahLst/>
            <a:cxnLst/>
            <a:rect l="0" t="0" r="0" b="0"/>
            <a:pathLst>
              <a:path w="86383" h="215541">
                <a:moveTo>
                  <a:pt x="0" y="194310"/>
                </a:moveTo>
                <a:lnTo>
                  <a:pt x="0" y="200377"/>
                </a:lnTo>
                <a:lnTo>
                  <a:pt x="1272" y="202166"/>
                </a:lnTo>
                <a:lnTo>
                  <a:pt x="3392" y="203357"/>
                </a:lnTo>
                <a:lnTo>
                  <a:pt x="9857" y="205269"/>
                </a:lnTo>
                <a:lnTo>
                  <a:pt x="11659" y="206696"/>
                </a:lnTo>
                <a:lnTo>
                  <a:pt x="14133" y="208918"/>
                </a:lnTo>
                <a:lnTo>
                  <a:pt x="17054" y="211668"/>
                </a:lnTo>
                <a:lnTo>
                  <a:pt x="20274" y="213502"/>
                </a:lnTo>
                <a:lnTo>
                  <a:pt x="23692" y="214725"/>
                </a:lnTo>
                <a:lnTo>
                  <a:pt x="27243" y="215540"/>
                </a:lnTo>
                <a:lnTo>
                  <a:pt x="30883" y="214813"/>
                </a:lnTo>
                <a:lnTo>
                  <a:pt x="34581" y="213059"/>
                </a:lnTo>
                <a:lnTo>
                  <a:pt x="38319" y="210619"/>
                </a:lnTo>
                <a:lnTo>
                  <a:pt x="42082" y="208993"/>
                </a:lnTo>
                <a:lnTo>
                  <a:pt x="45864" y="207908"/>
                </a:lnTo>
                <a:lnTo>
                  <a:pt x="49657" y="207186"/>
                </a:lnTo>
                <a:lnTo>
                  <a:pt x="53457" y="205434"/>
                </a:lnTo>
                <a:lnTo>
                  <a:pt x="57264" y="202996"/>
                </a:lnTo>
                <a:lnTo>
                  <a:pt x="61072" y="200101"/>
                </a:lnTo>
                <a:lnTo>
                  <a:pt x="63612" y="195631"/>
                </a:lnTo>
                <a:lnTo>
                  <a:pt x="65305" y="190110"/>
                </a:lnTo>
                <a:lnTo>
                  <a:pt x="66434" y="183890"/>
                </a:lnTo>
                <a:lnTo>
                  <a:pt x="68458" y="178474"/>
                </a:lnTo>
                <a:lnTo>
                  <a:pt x="71080" y="173592"/>
                </a:lnTo>
                <a:lnTo>
                  <a:pt x="74100" y="169068"/>
                </a:lnTo>
                <a:lnTo>
                  <a:pt x="76113" y="163512"/>
                </a:lnTo>
                <a:lnTo>
                  <a:pt x="77455" y="157268"/>
                </a:lnTo>
                <a:lnTo>
                  <a:pt x="78350" y="150565"/>
                </a:lnTo>
                <a:lnTo>
                  <a:pt x="80219" y="144827"/>
                </a:lnTo>
                <a:lnTo>
                  <a:pt x="82736" y="139731"/>
                </a:lnTo>
                <a:lnTo>
                  <a:pt x="85687" y="135064"/>
                </a:lnTo>
                <a:lnTo>
                  <a:pt x="86382" y="129413"/>
                </a:lnTo>
                <a:lnTo>
                  <a:pt x="85573" y="123105"/>
                </a:lnTo>
                <a:lnTo>
                  <a:pt x="83762" y="116360"/>
                </a:lnTo>
                <a:lnTo>
                  <a:pt x="82555" y="109323"/>
                </a:lnTo>
                <a:lnTo>
                  <a:pt x="81750" y="102093"/>
                </a:lnTo>
                <a:lnTo>
                  <a:pt x="81213" y="94732"/>
                </a:lnTo>
                <a:lnTo>
                  <a:pt x="80617" y="83167"/>
                </a:lnTo>
                <a:lnTo>
                  <a:pt x="80458" y="78305"/>
                </a:lnTo>
                <a:lnTo>
                  <a:pt x="79080" y="72523"/>
                </a:lnTo>
                <a:lnTo>
                  <a:pt x="76889" y="66128"/>
                </a:lnTo>
                <a:lnTo>
                  <a:pt x="74156" y="59326"/>
                </a:lnTo>
                <a:lnTo>
                  <a:pt x="72334" y="53521"/>
                </a:lnTo>
                <a:lnTo>
                  <a:pt x="71120" y="48380"/>
                </a:lnTo>
                <a:lnTo>
                  <a:pt x="70310" y="43684"/>
                </a:lnTo>
                <a:lnTo>
                  <a:pt x="68499" y="39282"/>
                </a:lnTo>
                <a:lnTo>
                  <a:pt x="66019" y="35079"/>
                </a:lnTo>
                <a:lnTo>
                  <a:pt x="63094" y="31006"/>
                </a:lnTo>
                <a:lnTo>
                  <a:pt x="61143" y="27021"/>
                </a:lnTo>
                <a:lnTo>
                  <a:pt x="59843" y="23094"/>
                </a:lnTo>
                <a:lnTo>
                  <a:pt x="58976" y="19206"/>
                </a:lnTo>
                <a:lnTo>
                  <a:pt x="57126" y="15344"/>
                </a:lnTo>
                <a:lnTo>
                  <a:pt x="54621" y="11500"/>
                </a:lnTo>
                <a:lnTo>
                  <a:pt x="45794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SMARTInkAnnotation97"/>
          <p:cNvSpPr/>
          <p:nvPr/>
        </p:nvSpPr>
        <p:spPr>
          <a:xfrm>
            <a:off x="3106721" y="6069901"/>
            <a:ext cx="308973" cy="239459"/>
          </a:xfrm>
          <a:custGeom>
            <a:avLst/>
            <a:gdLst/>
            <a:ahLst/>
            <a:cxnLst/>
            <a:rect l="0" t="0" r="0" b="0"/>
            <a:pathLst>
              <a:path w="308973" h="239459">
                <a:moveTo>
                  <a:pt x="22757" y="22288"/>
                </a:moveTo>
                <a:lnTo>
                  <a:pt x="12900" y="32130"/>
                </a:lnTo>
                <a:lnTo>
                  <a:pt x="12016" y="36399"/>
                </a:lnTo>
                <a:lnTo>
                  <a:pt x="11623" y="42530"/>
                </a:lnTo>
                <a:lnTo>
                  <a:pt x="11448" y="49488"/>
                </a:lnTo>
                <a:lnTo>
                  <a:pt x="11350" y="66613"/>
                </a:lnTo>
                <a:lnTo>
                  <a:pt x="10064" y="72158"/>
                </a:lnTo>
                <a:lnTo>
                  <a:pt x="7935" y="77125"/>
                </a:lnTo>
                <a:lnTo>
                  <a:pt x="5243" y="81706"/>
                </a:lnTo>
                <a:lnTo>
                  <a:pt x="3449" y="87300"/>
                </a:lnTo>
                <a:lnTo>
                  <a:pt x="2252" y="93570"/>
                </a:lnTo>
                <a:lnTo>
                  <a:pt x="1455" y="100289"/>
                </a:lnTo>
                <a:lnTo>
                  <a:pt x="923" y="106039"/>
                </a:lnTo>
                <a:lnTo>
                  <a:pt x="569" y="111141"/>
                </a:lnTo>
                <a:lnTo>
                  <a:pt x="332" y="115814"/>
                </a:lnTo>
                <a:lnTo>
                  <a:pt x="70" y="124392"/>
                </a:lnTo>
                <a:lnTo>
                  <a:pt x="0" y="128457"/>
                </a:lnTo>
                <a:lnTo>
                  <a:pt x="1225" y="132437"/>
                </a:lnTo>
                <a:lnTo>
                  <a:pt x="3314" y="136361"/>
                </a:lnTo>
                <a:lnTo>
                  <a:pt x="5979" y="140247"/>
                </a:lnTo>
                <a:lnTo>
                  <a:pt x="7756" y="144107"/>
                </a:lnTo>
                <a:lnTo>
                  <a:pt x="8939" y="147951"/>
                </a:lnTo>
                <a:lnTo>
                  <a:pt x="9729" y="151783"/>
                </a:lnTo>
                <a:lnTo>
                  <a:pt x="10256" y="155608"/>
                </a:lnTo>
                <a:lnTo>
                  <a:pt x="10607" y="159429"/>
                </a:lnTo>
                <a:lnTo>
                  <a:pt x="11170" y="168616"/>
                </a:lnTo>
                <a:lnTo>
                  <a:pt x="9944" y="169371"/>
                </a:lnTo>
                <a:lnTo>
                  <a:pt x="5190" y="170208"/>
                </a:lnTo>
                <a:lnTo>
                  <a:pt x="4685" y="170432"/>
                </a:lnTo>
                <a:lnTo>
                  <a:pt x="7517" y="170680"/>
                </a:lnTo>
                <a:lnTo>
                  <a:pt x="7509" y="170746"/>
                </a:lnTo>
                <a:lnTo>
                  <a:pt x="4107" y="170819"/>
                </a:lnTo>
                <a:lnTo>
                  <a:pt x="3964" y="169569"/>
                </a:lnTo>
                <a:lnTo>
                  <a:pt x="7196" y="164794"/>
                </a:lnTo>
                <a:lnTo>
                  <a:pt x="8567" y="161741"/>
                </a:lnTo>
                <a:lnTo>
                  <a:pt x="10090" y="154964"/>
                </a:lnTo>
                <a:lnTo>
                  <a:pt x="14159" y="147719"/>
                </a:lnTo>
                <a:lnTo>
                  <a:pt x="20208" y="140265"/>
                </a:lnTo>
                <a:lnTo>
                  <a:pt x="23602" y="136500"/>
                </a:lnTo>
                <a:lnTo>
                  <a:pt x="27136" y="132719"/>
                </a:lnTo>
                <a:lnTo>
                  <a:pt x="29493" y="127659"/>
                </a:lnTo>
                <a:lnTo>
                  <a:pt x="31064" y="121746"/>
                </a:lnTo>
                <a:lnTo>
                  <a:pt x="32111" y="115263"/>
                </a:lnTo>
                <a:lnTo>
                  <a:pt x="34081" y="109671"/>
                </a:lnTo>
                <a:lnTo>
                  <a:pt x="36667" y="104674"/>
                </a:lnTo>
                <a:lnTo>
                  <a:pt x="39663" y="100072"/>
                </a:lnTo>
                <a:lnTo>
                  <a:pt x="41660" y="94464"/>
                </a:lnTo>
                <a:lnTo>
                  <a:pt x="42991" y="88186"/>
                </a:lnTo>
                <a:lnTo>
                  <a:pt x="43879" y="81460"/>
                </a:lnTo>
                <a:lnTo>
                  <a:pt x="45742" y="75706"/>
                </a:lnTo>
                <a:lnTo>
                  <a:pt x="48257" y="70601"/>
                </a:lnTo>
                <a:lnTo>
                  <a:pt x="51206" y="65927"/>
                </a:lnTo>
                <a:lnTo>
                  <a:pt x="54443" y="61540"/>
                </a:lnTo>
                <a:lnTo>
                  <a:pt x="57874" y="57346"/>
                </a:lnTo>
                <a:lnTo>
                  <a:pt x="61433" y="53281"/>
                </a:lnTo>
                <a:lnTo>
                  <a:pt x="65078" y="49299"/>
                </a:lnTo>
                <a:lnTo>
                  <a:pt x="72520" y="41490"/>
                </a:lnTo>
                <a:lnTo>
                  <a:pt x="83861" y="29953"/>
                </a:lnTo>
                <a:lnTo>
                  <a:pt x="86391" y="26128"/>
                </a:lnTo>
                <a:lnTo>
                  <a:pt x="88076" y="22308"/>
                </a:lnTo>
                <a:lnTo>
                  <a:pt x="89200" y="18492"/>
                </a:lnTo>
                <a:lnTo>
                  <a:pt x="91222" y="15947"/>
                </a:lnTo>
                <a:lnTo>
                  <a:pt x="93841" y="14251"/>
                </a:lnTo>
                <a:lnTo>
                  <a:pt x="100144" y="12366"/>
                </a:lnTo>
                <a:lnTo>
                  <a:pt x="107186" y="11529"/>
                </a:lnTo>
                <a:lnTo>
                  <a:pt x="109572" y="12575"/>
                </a:lnTo>
                <a:lnTo>
                  <a:pt x="111163" y="14543"/>
                </a:lnTo>
                <a:lnTo>
                  <a:pt x="112224" y="17125"/>
                </a:lnTo>
                <a:lnTo>
                  <a:pt x="116795" y="23380"/>
                </a:lnTo>
                <a:lnTo>
                  <a:pt x="119795" y="26826"/>
                </a:lnTo>
                <a:lnTo>
                  <a:pt x="121795" y="30394"/>
                </a:lnTo>
                <a:lnTo>
                  <a:pt x="124016" y="37744"/>
                </a:lnTo>
                <a:lnTo>
                  <a:pt x="124609" y="41482"/>
                </a:lnTo>
                <a:lnTo>
                  <a:pt x="125004" y="45244"/>
                </a:lnTo>
                <a:lnTo>
                  <a:pt x="125267" y="49022"/>
                </a:lnTo>
                <a:lnTo>
                  <a:pt x="125443" y="52811"/>
                </a:lnTo>
                <a:lnTo>
                  <a:pt x="125638" y="60408"/>
                </a:lnTo>
                <a:lnTo>
                  <a:pt x="125794" y="202906"/>
                </a:lnTo>
                <a:lnTo>
                  <a:pt x="127066" y="203661"/>
                </a:lnTo>
                <a:lnTo>
                  <a:pt x="131872" y="204498"/>
                </a:lnTo>
                <a:lnTo>
                  <a:pt x="133662" y="203452"/>
                </a:lnTo>
                <a:lnTo>
                  <a:pt x="134856" y="201483"/>
                </a:lnTo>
                <a:lnTo>
                  <a:pt x="136772" y="195268"/>
                </a:lnTo>
                <a:lnTo>
                  <a:pt x="143181" y="188124"/>
                </a:lnTo>
                <a:lnTo>
                  <a:pt x="153136" y="177963"/>
                </a:lnTo>
                <a:lnTo>
                  <a:pt x="155471" y="173062"/>
                </a:lnTo>
                <a:lnTo>
                  <a:pt x="157027" y="167254"/>
                </a:lnTo>
                <a:lnTo>
                  <a:pt x="158064" y="160842"/>
                </a:lnTo>
                <a:lnTo>
                  <a:pt x="160029" y="155297"/>
                </a:lnTo>
                <a:lnTo>
                  <a:pt x="162610" y="150331"/>
                </a:lnTo>
                <a:lnTo>
                  <a:pt x="165603" y="145750"/>
                </a:lnTo>
                <a:lnTo>
                  <a:pt x="168870" y="140155"/>
                </a:lnTo>
                <a:lnTo>
                  <a:pt x="172320" y="133887"/>
                </a:lnTo>
                <a:lnTo>
                  <a:pt x="175893" y="127168"/>
                </a:lnTo>
                <a:lnTo>
                  <a:pt x="178274" y="120148"/>
                </a:lnTo>
                <a:lnTo>
                  <a:pt x="179862" y="112928"/>
                </a:lnTo>
                <a:lnTo>
                  <a:pt x="180920" y="105574"/>
                </a:lnTo>
                <a:lnTo>
                  <a:pt x="182898" y="99403"/>
                </a:lnTo>
                <a:lnTo>
                  <a:pt x="185488" y="94018"/>
                </a:lnTo>
                <a:lnTo>
                  <a:pt x="188487" y="89158"/>
                </a:lnTo>
                <a:lnTo>
                  <a:pt x="191759" y="83378"/>
                </a:lnTo>
                <a:lnTo>
                  <a:pt x="198786" y="70183"/>
                </a:lnTo>
                <a:lnTo>
                  <a:pt x="202441" y="64378"/>
                </a:lnTo>
                <a:lnTo>
                  <a:pt x="206150" y="59238"/>
                </a:lnTo>
                <a:lnTo>
                  <a:pt x="209894" y="54541"/>
                </a:lnTo>
                <a:lnTo>
                  <a:pt x="213663" y="50141"/>
                </a:lnTo>
                <a:lnTo>
                  <a:pt x="217447" y="45936"/>
                </a:lnTo>
                <a:lnTo>
                  <a:pt x="221242" y="41864"/>
                </a:lnTo>
                <a:lnTo>
                  <a:pt x="225043" y="36608"/>
                </a:lnTo>
                <a:lnTo>
                  <a:pt x="228850" y="30565"/>
                </a:lnTo>
                <a:lnTo>
                  <a:pt x="232661" y="23996"/>
                </a:lnTo>
                <a:lnTo>
                  <a:pt x="236472" y="19617"/>
                </a:lnTo>
                <a:lnTo>
                  <a:pt x="240286" y="16697"/>
                </a:lnTo>
                <a:lnTo>
                  <a:pt x="244100" y="14751"/>
                </a:lnTo>
                <a:lnTo>
                  <a:pt x="246643" y="12183"/>
                </a:lnTo>
                <a:lnTo>
                  <a:pt x="248338" y="9202"/>
                </a:lnTo>
                <a:lnTo>
                  <a:pt x="249468" y="5944"/>
                </a:lnTo>
                <a:lnTo>
                  <a:pt x="251494" y="3772"/>
                </a:lnTo>
                <a:lnTo>
                  <a:pt x="254116" y="2324"/>
                </a:lnTo>
                <a:lnTo>
                  <a:pt x="261387" y="0"/>
                </a:lnTo>
                <a:lnTo>
                  <a:pt x="265774" y="3069"/>
                </a:lnTo>
                <a:lnTo>
                  <a:pt x="272878" y="9319"/>
                </a:lnTo>
                <a:lnTo>
                  <a:pt x="273461" y="12372"/>
                </a:lnTo>
                <a:lnTo>
                  <a:pt x="273849" y="16948"/>
                </a:lnTo>
                <a:lnTo>
                  <a:pt x="274281" y="27534"/>
                </a:lnTo>
                <a:lnTo>
                  <a:pt x="274473" y="36473"/>
                </a:lnTo>
                <a:lnTo>
                  <a:pt x="274612" y="70137"/>
                </a:lnTo>
                <a:lnTo>
                  <a:pt x="275889" y="75777"/>
                </a:lnTo>
                <a:lnTo>
                  <a:pt x="278012" y="82077"/>
                </a:lnTo>
                <a:lnTo>
                  <a:pt x="280700" y="88818"/>
                </a:lnTo>
                <a:lnTo>
                  <a:pt x="282491" y="95852"/>
                </a:lnTo>
                <a:lnTo>
                  <a:pt x="283686" y="103080"/>
                </a:lnTo>
                <a:lnTo>
                  <a:pt x="284482" y="110439"/>
                </a:lnTo>
                <a:lnTo>
                  <a:pt x="285013" y="117886"/>
                </a:lnTo>
                <a:lnTo>
                  <a:pt x="285366" y="125390"/>
                </a:lnTo>
                <a:lnTo>
                  <a:pt x="285760" y="141772"/>
                </a:lnTo>
                <a:lnTo>
                  <a:pt x="286033" y="182285"/>
                </a:lnTo>
                <a:lnTo>
                  <a:pt x="287319" y="188643"/>
                </a:lnTo>
                <a:lnTo>
                  <a:pt x="289448" y="195421"/>
                </a:lnTo>
                <a:lnTo>
                  <a:pt x="292140" y="202480"/>
                </a:lnTo>
                <a:lnTo>
                  <a:pt x="293934" y="208456"/>
                </a:lnTo>
                <a:lnTo>
                  <a:pt x="295131" y="213710"/>
                </a:lnTo>
                <a:lnTo>
                  <a:pt x="295928" y="218483"/>
                </a:lnTo>
                <a:lnTo>
                  <a:pt x="297732" y="222935"/>
                </a:lnTo>
                <a:lnTo>
                  <a:pt x="300206" y="227172"/>
                </a:lnTo>
                <a:lnTo>
                  <a:pt x="308972" y="23945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MARTInkAnnotation98"/>
          <p:cNvSpPr/>
          <p:nvPr/>
        </p:nvSpPr>
        <p:spPr>
          <a:xfrm>
            <a:off x="3427141" y="6037297"/>
            <a:ext cx="160281" cy="203483"/>
          </a:xfrm>
          <a:custGeom>
            <a:avLst/>
            <a:gdLst/>
            <a:ahLst/>
            <a:cxnLst/>
            <a:rect l="0" t="0" r="0" b="0"/>
            <a:pathLst>
              <a:path w="160281" h="203483">
                <a:moveTo>
                  <a:pt x="0" y="100612"/>
                </a:moveTo>
                <a:lnTo>
                  <a:pt x="15935" y="100612"/>
                </a:lnTo>
                <a:lnTo>
                  <a:pt x="20800" y="101882"/>
                </a:lnTo>
                <a:lnTo>
                  <a:pt x="26587" y="103999"/>
                </a:lnTo>
                <a:lnTo>
                  <a:pt x="32990" y="106680"/>
                </a:lnTo>
                <a:lnTo>
                  <a:pt x="38530" y="108468"/>
                </a:lnTo>
                <a:lnTo>
                  <a:pt x="43496" y="109659"/>
                </a:lnTo>
                <a:lnTo>
                  <a:pt x="48078" y="110454"/>
                </a:lnTo>
                <a:lnTo>
                  <a:pt x="53677" y="110983"/>
                </a:lnTo>
                <a:lnTo>
                  <a:pt x="59954" y="111336"/>
                </a:lnTo>
                <a:lnTo>
                  <a:pt x="72441" y="111729"/>
                </a:lnTo>
                <a:lnTo>
                  <a:pt x="82231" y="111903"/>
                </a:lnTo>
                <a:lnTo>
                  <a:pt x="86622" y="110680"/>
                </a:lnTo>
                <a:lnTo>
                  <a:pt x="90822" y="108594"/>
                </a:lnTo>
                <a:lnTo>
                  <a:pt x="94894" y="105933"/>
                </a:lnTo>
                <a:lnTo>
                  <a:pt x="100152" y="104159"/>
                </a:lnTo>
                <a:lnTo>
                  <a:pt x="106203" y="102977"/>
                </a:lnTo>
                <a:lnTo>
                  <a:pt x="112780" y="102189"/>
                </a:lnTo>
                <a:lnTo>
                  <a:pt x="118437" y="100393"/>
                </a:lnTo>
                <a:lnTo>
                  <a:pt x="123480" y="97926"/>
                </a:lnTo>
                <a:lnTo>
                  <a:pt x="128114" y="95012"/>
                </a:lnTo>
                <a:lnTo>
                  <a:pt x="131204" y="91799"/>
                </a:lnTo>
                <a:lnTo>
                  <a:pt x="133264" y="88388"/>
                </a:lnTo>
                <a:lnTo>
                  <a:pt x="134637" y="84842"/>
                </a:lnTo>
                <a:lnTo>
                  <a:pt x="136825" y="81208"/>
                </a:lnTo>
                <a:lnTo>
                  <a:pt x="139555" y="77516"/>
                </a:lnTo>
                <a:lnTo>
                  <a:pt x="142647" y="73785"/>
                </a:lnTo>
                <a:lnTo>
                  <a:pt x="144709" y="70028"/>
                </a:lnTo>
                <a:lnTo>
                  <a:pt x="146083" y="66252"/>
                </a:lnTo>
                <a:lnTo>
                  <a:pt x="146999" y="62466"/>
                </a:lnTo>
                <a:lnTo>
                  <a:pt x="147610" y="58672"/>
                </a:lnTo>
                <a:lnTo>
                  <a:pt x="148017" y="54872"/>
                </a:lnTo>
                <a:lnTo>
                  <a:pt x="148289" y="51068"/>
                </a:lnTo>
                <a:lnTo>
                  <a:pt x="148470" y="47263"/>
                </a:lnTo>
                <a:lnTo>
                  <a:pt x="148671" y="39649"/>
                </a:lnTo>
                <a:lnTo>
                  <a:pt x="147452" y="35840"/>
                </a:lnTo>
                <a:lnTo>
                  <a:pt x="145368" y="32030"/>
                </a:lnTo>
                <a:lnTo>
                  <a:pt x="142706" y="28221"/>
                </a:lnTo>
                <a:lnTo>
                  <a:pt x="140932" y="24412"/>
                </a:lnTo>
                <a:lnTo>
                  <a:pt x="139749" y="20601"/>
                </a:lnTo>
                <a:lnTo>
                  <a:pt x="138960" y="16792"/>
                </a:lnTo>
                <a:lnTo>
                  <a:pt x="137163" y="12982"/>
                </a:lnTo>
                <a:lnTo>
                  <a:pt x="134692" y="9173"/>
                </a:lnTo>
                <a:lnTo>
                  <a:pt x="131773" y="5363"/>
                </a:lnTo>
                <a:lnTo>
                  <a:pt x="128555" y="2823"/>
                </a:lnTo>
                <a:lnTo>
                  <a:pt x="125137" y="1128"/>
                </a:lnTo>
                <a:lnTo>
                  <a:pt x="121587" y="0"/>
                </a:lnTo>
                <a:lnTo>
                  <a:pt x="117948" y="518"/>
                </a:lnTo>
                <a:lnTo>
                  <a:pt x="114250" y="2132"/>
                </a:lnTo>
                <a:lnTo>
                  <a:pt x="110512" y="4479"/>
                </a:lnTo>
                <a:lnTo>
                  <a:pt x="106749" y="6044"/>
                </a:lnTo>
                <a:lnTo>
                  <a:pt x="102967" y="7087"/>
                </a:lnTo>
                <a:lnTo>
                  <a:pt x="99175" y="7782"/>
                </a:lnTo>
                <a:lnTo>
                  <a:pt x="95374" y="9515"/>
                </a:lnTo>
                <a:lnTo>
                  <a:pt x="91568" y="11941"/>
                </a:lnTo>
                <a:lnTo>
                  <a:pt x="87759" y="14828"/>
                </a:lnTo>
                <a:lnTo>
                  <a:pt x="82675" y="18023"/>
                </a:lnTo>
                <a:lnTo>
                  <a:pt x="76742" y="21423"/>
                </a:lnTo>
                <a:lnTo>
                  <a:pt x="70242" y="24959"/>
                </a:lnTo>
                <a:lnTo>
                  <a:pt x="65909" y="28587"/>
                </a:lnTo>
                <a:lnTo>
                  <a:pt x="63021" y="32275"/>
                </a:lnTo>
                <a:lnTo>
                  <a:pt x="61095" y="36005"/>
                </a:lnTo>
                <a:lnTo>
                  <a:pt x="59811" y="41030"/>
                </a:lnTo>
                <a:lnTo>
                  <a:pt x="58955" y="46921"/>
                </a:lnTo>
                <a:lnTo>
                  <a:pt x="58384" y="53388"/>
                </a:lnTo>
                <a:lnTo>
                  <a:pt x="56732" y="60240"/>
                </a:lnTo>
                <a:lnTo>
                  <a:pt x="54358" y="67347"/>
                </a:lnTo>
                <a:lnTo>
                  <a:pt x="51504" y="74626"/>
                </a:lnTo>
                <a:lnTo>
                  <a:pt x="50873" y="82018"/>
                </a:lnTo>
                <a:lnTo>
                  <a:pt x="51724" y="89486"/>
                </a:lnTo>
                <a:lnTo>
                  <a:pt x="53564" y="97004"/>
                </a:lnTo>
                <a:lnTo>
                  <a:pt x="54790" y="104558"/>
                </a:lnTo>
                <a:lnTo>
                  <a:pt x="55608" y="112132"/>
                </a:lnTo>
                <a:lnTo>
                  <a:pt x="56153" y="119722"/>
                </a:lnTo>
                <a:lnTo>
                  <a:pt x="57789" y="126052"/>
                </a:lnTo>
                <a:lnTo>
                  <a:pt x="60151" y="131543"/>
                </a:lnTo>
                <a:lnTo>
                  <a:pt x="62998" y="136473"/>
                </a:lnTo>
                <a:lnTo>
                  <a:pt x="67440" y="142299"/>
                </a:lnTo>
                <a:lnTo>
                  <a:pt x="72945" y="148724"/>
                </a:lnTo>
                <a:lnTo>
                  <a:pt x="84575" y="161365"/>
                </a:lnTo>
                <a:lnTo>
                  <a:pt x="98274" y="175622"/>
                </a:lnTo>
                <a:lnTo>
                  <a:pt x="118177" y="195706"/>
                </a:lnTo>
                <a:lnTo>
                  <a:pt x="123307" y="198298"/>
                </a:lnTo>
                <a:lnTo>
                  <a:pt x="129271" y="200026"/>
                </a:lnTo>
                <a:lnTo>
                  <a:pt x="135791" y="201178"/>
                </a:lnTo>
                <a:lnTo>
                  <a:pt x="141410" y="201946"/>
                </a:lnTo>
                <a:lnTo>
                  <a:pt x="146428" y="202458"/>
                </a:lnTo>
                <a:lnTo>
                  <a:pt x="160280" y="20348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SMARTInkAnnotation99"/>
          <p:cNvSpPr/>
          <p:nvPr/>
        </p:nvSpPr>
        <p:spPr>
          <a:xfrm>
            <a:off x="3667562" y="5977889"/>
            <a:ext cx="262832" cy="193769"/>
          </a:xfrm>
          <a:custGeom>
            <a:avLst/>
            <a:gdLst/>
            <a:ahLst/>
            <a:cxnLst/>
            <a:rect l="0" t="0" r="0" b="0"/>
            <a:pathLst>
              <a:path w="262832" h="193769">
                <a:moveTo>
                  <a:pt x="0" y="57151"/>
                </a:moveTo>
                <a:lnTo>
                  <a:pt x="10977" y="57151"/>
                </a:lnTo>
                <a:lnTo>
                  <a:pt x="11239" y="60536"/>
                </a:lnTo>
                <a:lnTo>
                  <a:pt x="11407" y="66992"/>
                </a:lnTo>
                <a:lnTo>
                  <a:pt x="11448" y="140836"/>
                </a:lnTo>
                <a:lnTo>
                  <a:pt x="12720" y="145960"/>
                </a:lnTo>
                <a:lnTo>
                  <a:pt x="14840" y="151917"/>
                </a:lnTo>
                <a:lnTo>
                  <a:pt x="17526" y="158428"/>
                </a:lnTo>
                <a:lnTo>
                  <a:pt x="20588" y="164039"/>
                </a:lnTo>
                <a:lnTo>
                  <a:pt x="23901" y="169049"/>
                </a:lnTo>
                <a:lnTo>
                  <a:pt x="32282" y="180148"/>
                </a:lnTo>
                <a:lnTo>
                  <a:pt x="36820" y="185053"/>
                </a:lnTo>
                <a:lnTo>
                  <a:pt x="39812" y="188139"/>
                </a:lnTo>
                <a:lnTo>
                  <a:pt x="43078" y="190196"/>
                </a:lnTo>
                <a:lnTo>
                  <a:pt x="50099" y="192482"/>
                </a:lnTo>
                <a:lnTo>
                  <a:pt x="57459" y="193498"/>
                </a:lnTo>
                <a:lnTo>
                  <a:pt x="61203" y="193768"/>
                </a:lnTo>
                <a:lnTo>
                  <a:pt x="63699" y="192679"/>
                </a:lnTo>
                <a:lnTo>
                  <a:pt x="65364" y="190683"/>
                </a:lnTo>
                <a:lnTo>
                  <a:pt x="66472" y="188082"/>
                </a:lnTo>
                <a:lnTo>
                  <a:pt x="68484" y="185078"/>
                </a:lnTo>
                <a:lnTo>
                  <a:pt x="71097" y="181806"/>
                </a:lnTo>
                <a:lnTo>
                  <a:pt x="74111" y="178354"/>
                </a:lnTo>
                <a:lnTo>
                  <a:pt x="77393" y="174783"/>
                </a:lnTo>
                <a:lnTo>
                  <a:pt x="84431" y="167428"/>
                </a:lnTo>
                <a:lnTo>
                  <a:pt x="86817" y="163689"/>
                </a:lnTo>
                <a:lnTo>
                  <a:pt x="88407" y="159926"/>
                </a:lnTo>
                <a:lnTo>
                  <a:pt x="89467" y="156148"/>
                </a:lnTo>
                <a:lnTo>
                  <a:pt x="91446" y="152358"/>
                </a:lnTo>
                <a:lnTo>
                  <a:pt x="94038" y="148563"/>
                </a:lnTo>
                <a:lnTo>
                  <a:pt x="97038" y="144762"/>
                </a:lnTo>
                <a:lnTo>
                  <a:pt x="99037" y="139688"/>
                </a:lnTo>
                <a:lnTo>
                  <a:pt x="100371" y="133765"/>
                </a:lnTo>
                <a:lnTo>
                  <a:pt x="101259" y="127277"/>
                </a:lnTo>
                <a:lnTo>
                  <a:pt x="101852" y="121681"/>
                </a:lnTo>
                <a:lnTo>
                  <a:pt x="102247" y="116681"/>
                </a:lnTo>
                <a:lnTo>
                  <a:pt x="102510" y="112078"/>
                </a:lnTo>
                <a:lnTo>
                  <a:pt x="102803" y="103576"/>
                </a:lnTo>
                <a:lnTo>
                  <a:pt x="102881" y="99530"/>
                </a:lnTo>
                <a:lnTo>
                  <a:pt x="104205" y="94293"/>
                </a:lnTo>
                <a:lnTo>
                  <a:pt x="106359" y="88263"/>
                </a:lnTo>
                <a:lnTo>
                  <a:pt x="112880" y="72468"/>
                </a:lnTo>
                <a:lnTo>
                  <a:pt x="112143" y="69902"/>
                </a:lnTo>
                <a:lnTo>
                  <a:pt x="110379" y="66921"/>
                </a:lnTo>
                <a:lnTo>
                  <a:pt x="103074" y="57201"/>
                </a:lnTo>
                <a:lnTo>
                  <a:pt x="103038" y="84021"/>
                </a:lnTo>
                <a:lnTo>
                  <a:pt x="104310" y="87763"/>
                </a:lnTo>
                <a:lnTo>
                  <a:pt x="106429" y="91529"/>
                </a:lnTo>
                <a:lnTo>
                  <a:pt x="109115" y="95309"/>
                </a:lnTo>
                <a:lnTo>
                  <a:pt x="110905" y="99100"/>
                </a:lnTo>
                <a:lnTo>
                  <a:pt x="112098" y="102896"/>
                </a:lnTo>
                <a:lnTo>
                  <a:pt x="112894" y="106698"/>
                </a:lnTo>
                <a:lnTo>
                  <a:pt x="114696" y="111773"/>
                </a:lnTo>
                <a:lnTo>
                  <a:pt x="117170" y="117695"/>
                </a:lnTo>
                <a:lnTo>
                  <a:pt x="120092" y="124184"/>
                </a:lnTo>
                <a:lnTo>
                  <a:pt x="122039" y="129779"/>
                </a:lnTo>
                <a:lnTo>
                  <a:pt x="123337" y="134780"/>
                </a:lnTo>
                <a:lnTo>
                  <a:pt x="124203" y="139383"/>
                </a:lnTo>
                <a:lnTo>
                  <a:pt x="126052" y="144992"/>
                </a:lnTo>
                <a:lnTo>
                  <a:pt x="128557" y="151272"/>
                </a:lnTo>
                <a:lnTo>
                  <a:pt x="131498" y="157998"/>
                </a:lnTo>
                <a:lnTo>
                  <a:pt x="136004" y="163752"/>
                </a:lnTo>
                <a:lnTo>
                  <a:pt x="141552" y="168858"/>
                </a:lnTo>
                <a:lnTo>
                  <a:pt x="147795" y="173532"/>
                </a:lnTo>
                <a:lnTo>
                  <a:pt x="153228" y="176649"/>
                </a:lnTo>
                <a:lnTo>
                  <a:pt x="158123" y="178725"/>
                </a:lnTo>
                <a:lnTo>
                  <a:pt x="162658" y="180111"/>
                </a:lnTo>
                <a:lnTo>
                  <a:pt x="166953" y="182304"/>
                </a:lnTo>
                <a:lnTo>
                  <a:pt x="175118" y="188127"/>
                </a:lnTo>
                <a:lnTo>
                  <a:pt x="182987" y="191563"/>
                </a:lnTo>
                <a:lnTo>
                  <a:pt x="190725" y="193089"/>
                </a:lnTo>
                <a:lnTo>
                  <a:pt x="198404" y="193768"/>
                </a:lnTo>
                <a:lnTo>
                  <a:pt x="202233" y="192678"/>
                </a:lnTo>
                <a:lnTo>
                  <a:pt x="209879" y="188082"/>
                </a:lnTo>
                <a:lnTo>
                  <a:pt x="213699" y="185078"/>
                </a:lnTo>
                <a:lnTo>
                  <a:pt x="217517" y="181806"/>
                </a:lnTo>
                <a:lnTo>
                  <a:pt x="221335" y="178354"/>
                </a:lnTo>
                <a:lnTo>
                  <a:pt x="228970" y="171132"/>
                </a:lnTo>
                <a:lnTo>
                  <a:pt x="232786" y="167428"/>
                </a:lnTo>
                <a:lnTo>
                  <a:pt x="235331" y="162419"/>
                </a:lnTo>
                <a:lnTo>
                  <a:pt x="237027" y="156540"/>
                </a:lnTo>
                <a:lnTo>
                  <a:pt x="238158" y="150080"/>
                </a:lnTo>
                <a:lnTo>
                  <a:pt x="240184" y="144504"/>
                </a:lnTo>
                <a:lnTo>
                  <a:pt x="242807" y="139515"/>
                </a:lnTo>
                <a:lnTo>
                  <a:pt x="245827" y="134920"/>
                </a:lnTo>
                <a:lnTo>
                  <a:pt x="247841" y="129317"/>
                </a:lnTo>
                <a:lnTo>
                  <a:pt x="249183" y="123042"/>
                </a:lnTo>
                <a:lnTo>
                  <a:pt x="250079" y="116318"/>
                </a:lnTo>
                <a:lnTo>
                  <a:pt x="250675" y="110565"/>
                </a:lnTo>
                <a:lnTo>
                  <a:pt x="251073" y="105460"/>
                </a:lnTo>
                <a:lnTo>
                  <a:pt x="251338" y="100788"/>
                </a:lnTo>
                <a:lnTo>
                  <a:pt x="252787" y="95132"/>
                </a:lnTo>
                <a:lnTo>
                  <a:pt x="255025" y="88821"/>
                </a:lnTo>
                <a:lnTo>
                  <a:pt x="257789" y="82074"/>
                </a:lnTo>
                <a:lnTo>
                  <a:pt x="259632" y="75036"/>
                </a:lnTo>
                <a:lnTo>
                  <a:pt x="260860" y="67804"/>
                </a:lnTo>
                <a:lnTo>
                  <a:pt x="261679" y="60442"/>
                </a:lnTo>
                <a:lnTo>
                  <a:pt x="262225" y="54265"/>
                </a:lnTo>
                <a:lnTo>
                  <a:pt x="262588" y="48876"/>
                </a:lnTo>
                <a:lnTo>
                  <a:pt x="262831" y="44014"/>
                </a:lnTo>
                <a:lnTo>
                  <a:pt x="261721" y="39503"/>
                </a:lnTo>
                <a:lnTo>
                  <a:pt x="259709" y="35226"/>
                </a:lnTo>
                <a:lnTo>
                  <a:pt x="257095" y="31103"/>
                </a:lnTo>
                <a:lnTo>
                  <a:pt x="255353" y="27086"/>
                </a:lnTo>
                <a:lnTo>
                  <a:pt x="254192" y="23137"/>
                </a:lnTo>
                <a:lnTo>
                  <a:pt x="253417" y="19235"/>
                </a:lnTo>
                <a:lnTo>
                  <a:pt x="251629" y="15363"/>
                </a:lnTo>
                <a:lnTo>
                  <a:pt x="249164" y="11512"/>
                </a:lnTo>
                <a:lnTo>
                  <a:pt x="242147" y="2274"/>
                </a:lnTo>
                <a:lnTo>
                  <a:pt x="240299" y="1516"/>
                </a:lnTo>
                <a:lnTo>
                  <a:pt x="232893" y="449"/>
                </a:lnTo>
                <a:lnTo>
                  <a:pt x="228971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SMARTInkAnnotation100"/>
          <p:cNvSpPr/>
          <p:nvPr/>
        </p:nvSpPr>
        <p:spPr>
          <a:xfrm>
            <a:off x="3999584" y="5886450"/>
            <a:ext cx="125392" cy="205541"/>
          </a:xfrm>
          <a:custGeom>
            <a:avLst/>
            <a:gdLst/>
            <a:ahLst/>
            <a:cxnLst/>
            <a:rect l="0" t="0" r="0" b="0"/>
            <a:pathLst>
              <a:path w="125392" h="205541">
                <a:moveTo>
                  <a:pt x="34332" y="22860"/>
                </a:moveTo>
                <a:lnTo>
                  <a:pt x="28255" y="22860"/>
                </a:lnTo>
                <a:lnTo>
                  <a:pt x="26464" y="24129"/>
                </a:lnTo>
                <a:lnTo>
                  <a:pt x="25271" y="26246"/>
                </a:lnTo>
                <a:lnTo>
                  <a:pt x="24475" y="28927"/>
                </a:lnTo>
                <a:lnTo>
                  <a:pt x="22673" y="31985"/>
                </a:lnTo>
                <a:lnTo>
                  <a:pt x="20199" y="35293"/>
                </a:lnTo>
                <a:lnTo>
                  <a:pt x="17277" y="38768"/>
                </a:lnTo>
                <a:lnTo>
                  <a:pt x="15330" y="42355"/>
                </a:lnTo>
                <a:lnTo>
                  <a:pt x="14031" y="46017"/>
                </a:lnTo>
                <a:lnTo>
                  <a:pt x="13166" y="49727"/>
                </a:lnTo>
                <a:lnTo>
                  <a:pt x="11317" y="53471"/>
                </a:lnTo>
                <a:lnTo>
                  <a:pt x="8812" y="57237"/>
                </a:lnTo>
                <a:lnTo>
                  <a:pt x="5870" y="61017"/>
                </a:lnTo>
                <a:lnTo>
                  <a:pt x="3909" y="66078"/>
                </a:lnTo>
                <a:lnTo>
                  <a:pt x="2601" y="71992"/>
                </a:lnTo>
                <a:lnTo>
                  <a:pt x="1730" y="78475"/>
                </a:lnTo>
                <a:lnTo>
                  <a:pt x="1148" y="84066"/>
                </a:lnTo>
                <a:lnTo>
                  <a:pt x="761" y="89065"/>
                </a:lnTo>
                <a:lnTo>
                  <a:pt x="503" y="93665"/>
                </a:lnTo>
                <a:lnTo>
                  <a:pt x="216" y="105552"/>
                </a:lnTo>
                <a:lnTo>
                  <a:pt x="0" y="146525"/>
                </a:lnTo>
                <a:lnTo>
                  <a:pt x="1267" y="152294"/>
                </a:lnTo>
                <a:lnTo>
                  <a:pt x="3384" y="157409"/>
                </a:lnTo>
                <a:lnTo>
                  <a:pt x="6068" y="162090"/>
                </a:lnTo>
                <a:lnTo>
                  <a:pt x="9129" y="166479"/>
                </a:lnTo>
                <a:lnTo>
                  <a:pt x="12442" y="170676"/>
                </a:lnTo>
                <a:lnTo>
                  <a:pt x="15922" y="174744"/>
                </a:lnTo>
                <a:lnTo>
                  <a:pt x="19515" y="178726"/>
                </a:lnTo>
                <a:lnTo>
                  <a:pt x="26898" y="186538"/>
                </a:lnTo>
                <a:lnTo>
                  <a:pt x="38208" y="198075"/>
                </a:lnTo>
                <a:lnTo>
                  <a:pt x="42004" y="200630"/>
                </a:lnTo>
                <a:lnTo>
                  <a:pt x="45807" y="202332"/>
                </a:lnTo>
                <a:lnTo>
                  <a:pt x="49614" y="203468"/>
                </a:lnTo>
                <a:lnTo>
                  <a:pt x="53425" y="204226"/>
                </a:lnTo>
                <a:lnTo>
                  <a:pt x="57237" y="204730"/>
                </a:lnTo>
                <a:lnTo>
                  <a:pt x="61051" y="205066"/>
                </a:lnTo>
                <a:lnTo>
                  <a:pt x="64865" y="205291"/>
                </a:lnTo>
                <a:lnTo>
                  <a:pt x="72496" y="205540"/>
                </a:lnTo>
                <a:lnTo>
                  <a:pt x="76311" y="204337"/>
                </a:lnTo>
                <a:lnTo>
                  <a:pt x="80128" y="202265"/>
                </a:lnTo>
                <a:lnTo>
                  <a:pt x="83943" y="199613"/>
                </a:lnTo>
                <a:lnTo>
                  <a:pt x="87759" y="196575"/>
                </a:lnTo>
                <a:lnTo>
                  <a:pt x="91576" y="193280"/>
                </a:lnTo>
                <a:lnTo>
                  <a:pt x="95392" y="189813"/>
                </a:lnTo>
                <a:lnTo>
                  <a:pt x="103024" y="182575"/>
                </a:lnTo>
                <a:lnTo>
                  <a:pt x="106840" y="178866"/>
                </a:lnTo>
                <a:lnTo>
                  <a:pt x="109384" y="173854"/>
                </a:lnTo>
                <a:lnTo>
                  <a:pt x="111080" y="167973"/>
                </a:lnTo>
                <a:lnTo>
                  <a:pt x="112211" y="161512"/>
                </a:lnTo>
                <a:lnTo>
                  <a:pt x="114237" y="155935"/>
                </a:lnTo>
                <a:lnTo>
                  <a:pt x="116860" y="150946"/>
                </a:lnTo>
                <a:lnTo>
                  <a:pt x="119880" y="146351"/>
                </a:lnTo>
                <a:lnTo>
                  <a:pt x="121894" y="140747"/>
                </a:lnTo>
                <a:lnTo>
                  <a:pt x="123237" y="134472"/>
                </a:lnTo>
                <a:lnTo>
                  <a:pt x="124131" y="127747"/>
                </a:lnTo>
                <a:lnTo>
                  <a:pt x="124728" y="120725"/>
                </a:lnTo>
                <a:lnTo>
                  <a:pt x="125126" y="113504"/>
                </a:lnTo>
                <a:lnTo>
                  <a:pt x="125391" y="106149"/>
                </a:lnTo>
                <a:lnTo>
                  <a:pt x="124296" y="99976"/>
                </a:lnTo>
                <a:lnTo>
                  <a:pt x="122294" y="94590"/>
                </a:lnTo>
                <a:lnTo>
                  <a:pt x="119687" y="89730"/>
                </a:lnTo>
                <a:lnTo>
                  <a:pt x="117949" y="83950"/>
                </a:lnTo>
                <a:lnTo>
                  <a:pt x="116790" y="77557"/>
                </a:lnTo>
                <a:lnTo>
                  <a:pt x="116017" y="70754"/>
                </a:lnTo>
                <a:lnTo>
                  <a:pt x="114231" y="64949"/>
                </a:lnTo>
                <a:lnTo>
                  <a:pt x="111767" y="59809"/>
                </a:lnTo>
                <a:lnTo>
                  <a:pt x="108853" y="55113"/>
                </a:lnTo>
                <a:lnTo>
                  <a:pt x="105638" y="50712"/>
                </a:lnTo>
                <a:lnTo>
                  <a:pt x="102222" y="46508"/>
                </a:lnTo>
                <a:lnTo>
                  <a:pt x="98673" y="42435"/>
                </a:lnTo>
                <a:lnTo>
                  <a:pt x="96307" y="38449"/>
                </a:lnTo>
                <a:lnTo>
                  <a:pt x="94730" y="34523"/>
                </a:lnTo>
                <a:lnTo>
                  <a:pt x="93678" y="30635"/>
                </a:lnTo>
                <a:lnTo>
                  <a:pt x="91705" y="26773"/>
                </a:lnTo>
                <a:lnTo>
                  <a:pt x="89118" y="22929"/>
                </a:lnTo>
                <a:lnTo>
                  <a:pt x="81902" y="13701"/>
                </a:lnTo>
                <a:lnTo>
                  <a:pt x="80039" y="11674"/>
                </a:lnTo>
                <a:lnTo>
                  <a:pt x="68678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SMARTInkAnnotation101"/>
          <p:cNvSpPr/>
          <p:nvPr/>
        </p:nvSpPr>
        <p:spPr>
          <a:xfrm>
            <a:off x="4182760" y="5852159"/>
            <a:ext cx="103027" cy="217111"/>
          </a:xfrm>
          <a:custGeom>
            <a:avLst/>
            <a:gdLst/>
            <a:ahLst/>
            <a:cxnLst/>
            <a:rect l="0" t="0" r="0" b="0"/>
            <a:pathLst>
              <a:path w="103027" h="217111">
                <a:moveTo>
                  <a:pt x="11437" y="80010"/>
                </a:moveTo>
                <a:lnTo>
                  <a:pt x="11437" y="100810"/>
                </a:lnTo>
                <a:lnTo>
                  <a:pt x="10165" y="104037"/>
                </a:lnTo>
                <a:lnTo>
                  <a:pt x="8045" y="108728"/>
                </a:lnTo>
                <a:lnTo>
                  <a:pt x="5359" y="114396"/>
                </a:lnTo>
                <a:lnTo>
                  <a:pt x="3568" y="120714"/>
                </a:lnTo>
                <a:lnTo>
                  <a:pt x="2375" y="127466"/>
                </a:lnTo>
                <a:lnTo>
                  <a:pt x="1580" y="134508"/>
                </a:lnTo>
                <a:lnTo>
                  <a:pt x="1049" y="140472"/>
                </a:lnTo>
                <a:lnTo>
                  <a:pt x="695" y="145718"/>
                </a:lnTo>
                <a:lnTo>
                  <a:pt x="459" y="150485"/>
                </a:lnTo>
                <a:lnTo>
                  <a:pt x="198" y="162556"/>
                </a:lnTo>
                <a:lnTo>
                  <a:pt x="0" y="197600"/>
                </a:lnTo>
                <a:lnTo>
                  <a:pt x="1268" y="201583"/>
                </a:lnTo>
                <a:lnTo>
                  <a:pt x="3385" y="205509"/>
                </a:lnTo>
                <a:lnTo>
                  <a:pt x="11395" y="217110"/>
                </a:lnTo>
                <a:lnTo>
                  <a:pt x="11425" y="211085"/>
                </a:lnTo>
                <a:lnTo>
                  <a:pt x="12700" y="208033"/>
                </a:lnTo>
                <a:lnTo>
                  <a:pt x="14823" y="204729"/>
                </a:lnTo>
                <a:lnTo>
                  <a:pt x="17511" y="201256"/>
                </a:lnTo>
                <a:lnTo>
                  <a:pt x="19302" y="197671"/>
                </a:lnTo>
                <a:lnTo>
                  <a:pt x="20497" y="194011"/>
                </a:lnTo>
                <a:lnTo>
                  <a:pt x="21293" y="190300"/>
                </a:lnTo>
                <a:lnTo>
                  <a:pt x="21824" y="185287"/>
                </a:lnTo>
                <a:lnTo>
                  <a:pt x="22177" y="179406"/>
                </a:lnTo>
                <a:lnTo>
                  <a:pt x="22413" y="172943"/>
                </a:lnTo>
                <a:lnTo>
                  <a:pt x="23843" y="166096"/>
                </a:lnTo>
                <a:lnTo>
                  <a:pt x="26067" y="158990"/>
                </a:lnTo>
                <a:lnTo>
                  <a:pt x="28823" y="151714"/>
                </a:lnTo>
                <a:lnTo>
                  <a:pt x="30660" y="144323"/>
                </a:lnTo>
                <a:lnTo>
                  <a:pt x="31885" y="136855"/>
                </a:lnTo>
                <a:lnTo>
                  <a:pt x="32701" y="129337"/>
                </a:lnTo>
                <a:lnTo>
                  <a:pt x="34517" y="123055"/>
                </a:lnTo>
                <a:lnTo>
                  <a:pt x="37000" y="117597"/>
                </a:lnTo>
                <a:lnTo>
                  <a:pt x="39928" y="112688"/>
                </a:lnTo>
                <a:lnTo>
                  <a:pt x="41879" y="106875"/>
                </a:lnTo>
                <a:lnTo>
                  <a:pt x="43180" y="100460"/>
                </a:lnTo>
                <a:lnTo>
                  <a:pt x="44048" y="93645"/>
                </a:lnTo>
                <a:lnTo>
                  <a:pt x="45898" y="86559"/>
                </a:lnTo>
                <a:lnTo>
                  <a:pt x="48404" y="79297"/>
                </a:lnTo>
                <a:lnTo>
                  <a:pt x="51346" y="71914"/>
                </a:lnTo>
                <a:lnTo>
                  <a:pt x="53308" y="65723"/>
                </a:lnTo>
                <a:lnTo>
                  <a:pt x="54616" y="60325"/>
                </a:lnTo>
                <a:lnTo>
                  <a:pt x="55487" y="55457"/>
                </a:lnTo>
                <a:lnTo>
                  <a:pt x="57341" y="50941"/>
                </a:lnTo>
                <a:lnTo>
                  <a:pt x="59848" y="46661"/>
                </a:lnTo>
                <a:lnTo>
                  <a:pt x="62792" y="42538"/>
                </a:lnTo>
                <a:lnTo>
                  <a:pt x="64755" y="38519"/>
                </a:lnTo>
                <a:lnTo>
                  <a:pt x="66063" y="34568"/>
                </a:lnTo>
                <a:lnTo>
                  <a:pt x="66935" y="30666"/>
                </a:lnTo>
                <a:lnTo>
                  <a:pt x="68789" y="26794"/>
                </a:lnTo>
                <a:lnTo>
                  <a:pt x="71297" y="22943"/>
                </a:lnTo>
                <a:lnTo>
                  <a:pt x="74241" y="19105"/>
                </a:lnTo>
                <a:lnTo>
                  <a:pt x="77475" y="15277"/>
                </a:lnTo>
                <a:lnTo>
                  <a:pt x="80904" y="11455"/>
                </a:lnTo>
                <a:lnTo>
                  <a:pt x="84461" y="7637"/>
                </a:lnTo>
                <a:lnTo>
                  <a:pt x="88106" y="5091"/>
                </a:lnTo>
                <a:lnTo>
                  <a:pt x="91807" y="3394"/>
                </a:lnTo>
                <a:lnTo>
                  <a:pt x="103026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SMARTInkAnnotation102"/>
          <p:cNvSpPr/>
          <p:nvPr/>
        </p:nvSpPr>
        <p:spPr>
          <a:xfrm>
            <a:off x="4400283" y="5795010"/>
            <a:ext cx="22886" cy="251461"/>
          </a:xfrm>
          <a:custGeom>
            <a:avLst/>
            <a:gdLst/>
            <a:ahLst/>
            <a:cxnLst/>
            <a:rect l="0" t="0" r="0" b="0"/>
            <a:pathLst>
              <a:path w="22886" h="251461">
                <a:moveTo>
                  <a:pt x="22885" y="0"/>
                </a:moveTo>
                <a:lnTo>
                  <a:pt x="22885" y="6067"/>
                </a:lnTo>
                <a:lnTo>
                  <a:pt x="21613" y="9125"/>
                </a:lnTo>
                <a:lnTo>
                  <a:pt x="19493" y="12433"/>
                </a:lnTo>
                <a:lnTo>
                  <a:pt x="13028" y="20800"/>
                </a:lnTo>
                <a:lnTo>
                  <a:pt x="12498" y="24027"/>
                </a:lnTo>
                <a:lnTo>
                  <a:pt x="12144" y="28718"/>
                </a:lnTo>
                <a:lnTo>
                  <a:pt x="11751" y="39433"/>
                </a:lnTo>
                <a:lnTo>
                  <a:pt x="11577" y="48429"/>
                </a:lnTo>
                <a:lnTo>
                  <a:pt x="11478" y="72769"/>
                </a:lnTo>
                <a:lnTo>
                  <a:pt x="10192" y="81533"/>
                </a:lnTo>
                <a:lnTo>
                  <a:pt x="8063" y="89915"/>
                </a:lnTo>
                <a:lnTo>
                  <a:pt x="5371" y="98043"/>
                </a:lnTo>
                <a:lnTo>
                  <a:pt x="3577" y="106002"/>
                </a:lnTo>
                <a:lnTo>
                  <a:pt x="2381" y="113848"/>
                </a:lnTo>
                <a:lnTo>
                  <a:pt x="1583" y="121619"/>
                </a:lnTo>
                <a:lnTo>
                  <a:pt x="1051" y="129339"/>
                </a:lnTo>
                <a:lnTo>
                  <a:pt x="697" y="137026"/>
                </a:lnTo>
                <a:lnTo>
                  <a:pt x="303" y="152340"/>
                </a:lnTo>
                <a:lnTo>
                  <a:pt x="0" y="213357"/>
                </a:lnTo>
                <a:lnTo>
                  <a:pt x="1268" y="220978"/>
                </a:lnTo>
                <a:lnTo>
                  <a:pt x="3385" y="228598"/>
                </a:lnTo>
                <a:lnTo>
                  <a:pt x="11437" y="2514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SMARTInkAnnotation103"/>
          <p:cNvSpPr/>
          <p:nvPr/>
        </p:nvSpPr>
        <p:spPr>
          <a:xfrm>
            <a:off x="4423227" y="5806439"/>
            <a:ext cx="217465" cy="342902"/>
          </a:xfrm>
          <a:custGeom>
            <a:avLst/>
            <a:gdLst/>
            <a:ahLst/>
            <a:cxnLst/>
            <a:rect l="0" t="0" r="0" b="0"/>
            <a:pathLst>
              <a:path w="217465" h="342902">
                <a:moveTo>
                  <a:pt x="148773" y="0"/>
                </a:moveTo>
                <a:lnTo>
                  <a:pt x="127939" y="0"/>
                </a:lnTo>
                <a:lnTo>
                  <a:pt x="123401" y="3386"/>
                </a:lnTo>
                <a:lnTo>
                  <a:pt x="120409" y="6067"/>
                </a:lnTo>
                <a:lnTo>
                  <a:pt x="117143" y="7855"/>
                </a:lnTo>
                <a:lnTo>
                  <a:pt x="113694" y="9047"/>
                </a:lnTo>
                <a:lnTo>
                  <a:pt x="110122" y="9842"/>
                </a:lnTo>
                <a:lnTo>
                  <a:pt x="105196" y="11641"/>
                </a:lnTo>
                <a:lnTo>
                  <a:pt x="99369" y="14111"/>
                </a:lnTo>
                <a:lnTo>
                  <a:pt x="92940" y="17027"/>
                </a:lnTo>
                <a:lnTo>
                  <a:pt x="87381" y="18971"/>
                </a:lnTo>
                <a:lnTo>
                  <a:pt x="82404" y="20268"/>
                </a:lnTo>
                <a:lnTo>
                  <a:pt x="77813" y="21132"/>
                </a:lnTo>
                <a:lnTo>
                  <a:pt x="73481" y="22978"/>
                </a:lnTo>
                <a:lnTo>
                  <a:pt x="69321" y="25479"/>
                </a:lnTo>
                <a:lnTo>
                  <a:pt x="65275" y="28416"/>
                </a:lnTo>
                <a:lnTo>
                  <a:pt x="61306" y="30374"/>
                </a:lnTo>
                <a:lnTo>
                  <a:pt x="57388" y="31680"/>
                </a:lnTo>
                <a:lnTo>
                  <a:pt x="53504" y="32549"/>
                </a:lnTo>
                <a:lnTo>
                  <a:pt x="49642" y="34400"/>
                </a:lnTo>
                <a:lnTo>
                  <a:pt x="45796" y="36903"/>
                </a:lnTo>
                <a:lnTo>
                  <a:pt x="41960" y="39842"/>
                </a:lnTo>
                <a:lnTo>
                  <a:pt x="38130" y="41802"/>
                </a:lnTo>
                <a:lnTo>
                  <a:pt x="34305" y="43108"/>
                </a:lnTo>
                <a:lnTo>
                  <a:pt x="30483" y="43979"/>
                </a:lnTo>
                <a:lnTo>
                  <a:pt x="26663" y="44559"/>
                </a:lnTo>
                <a:lnTo>
                  <a:pt x="22844" y="44946"/>
                </a:lnTo>
                <a:lnTo>
                  <a:pt x="19025" y="45204"/>
                </a:lnTo>
                <a:lnTo>
                  <a:pt x="15208" y="46646"/>
                </a:lnTo>
                <a:lnTo>
                  <a:pt x="11391" y="48877"/>
                </a:lnTo>
                <a:lnTo>
                  <a:pt x="2203" y="55515"/>
                </a:lnTo>
                <a:lnTo>
                  <a:pt x="1449" y="57331"/>
                </a:lnTo>
                <a:lnTo>
                  <a:pt x="140" y="66848"/>
                </a:lnTo>
                <a:lnTo>
                  <a:pt x="0" y="74135"/>
                </a:lnTo>
                <a:lnTo>
                  <a:pt x="1252" y="76093"/>
                </a:lnTo>
                <a:lnTo>
                  <a:pt x="3359" y="77399"/>
                </a:lnTo>
                <a:lnTo>
                  <a:pt x="9093" y="78849"/>
                </a:lnTo>
                <a:lnTo>
                  <a:pt x="15881" y="79494"/>
                </a:lnTo>
                <a:lnTo>
                  <a:pt x="18200" y="80936"/>
                </a:lnTo>
                <a:lnTo>
                  <a:pt x="19746" y="83168"/>
                </a:lnTo>
                <a:lnTo>
                  <a:pt x="20777" y="85926"/>
                </a:lnTo>
                <a:lnTo>
                  <a:pt x="22736" y="87764"/>
                </a:lnTo>
                <a:lnTo>
                  <a:pt x="25314" y="88989"/>
                </a:lnTo>
                <a:lnTo>
                  <a:pt x="28305" y="89806"/>
                </a:lnTo>
                <a:lnTo>
                  <a:pt x="35021" y="94100"/>
                </a:lnTo>
                <a:lnTo>
                  <a:pt x="38592" y="97024"/>
                </a:lnTo>
                <a:lnTo>
                  <a:pt x="42245" y="100242"/>
                </a:lnTo>
                <a:lnTo>
                  <a:pt x="49696" y="107206"/>
                </a:lnTo>
                <a:lnTo>
                  <a:pt x="68651" y="125800"/>
                </a:lnTo>
                <a:lnTo>
                  <a:pt x="72462" y="129587"/>
                </a:lnTo>
                <a:lnTo>
                  <a:pt x="76273" y="134651"/>
                </a:lnTo>
                <a:lnTo>
                  <a:pt x="80087" y="140567"/>
                </a:lnTo>
                <a:lnTo>
                  <a:pt x="83901" y="147052"/>
                </a:lnTo>
                <a:lnTo>
                  <a:pt x="87716" y="152645"/>
                </a:lnTo>
                <a:lnTo>
                  <a:pt x="91531" y="157643"/>
                </a:lnTo>
                <a:lnTo>
                  <a:pt x="95347" y="162246"/>
                </a:lnTo>
                <a:lnTo>
                  <a:pt x="100435" y="167854"/>
                </a:lnTo>
                <a:lnTo>
                  <a:pt x="112873" y="180859"/>
                </a:lnTo>
                <a:lnTo>
                  <a:pt x="118479" y="187882"/>
                </a:lnTo>
                <a:lnTo>
                  <a:pt x="123488" y="195105"/>
                </a:lnTo>
                <a:lnTo>
                  <a:pt x="128101" y="202460"/>
                </a:lnTo>
                <a:lnTo>
                  <a:pt x="132447" y="209904"/>
                </a:lnTo>
                <a:lnTo>
                  <a:pt x="136617" y="217406"/>
                </a:lnTo>
                <a:lnTo>
                  <a:pt x="144643" y="232515"/>
                </a:lnTo>
                <a:lnTo>
                  <a:pt x="152449" y="247698"/>
                </a:lnTo>
                <a:lnTo>
                  <a:pt x="157584" y="255301"/>
                </a:lnTo>
                <a:lnTo>
                  <a:pt x="163551" y="262911"/>
                </a:lnTo>
                <a:lnTo>
                  <a:pt x="170074" y="270524"/>
                </a:lnTo>
                <a:lnTo>
                  <a:pt x="175694" y="278139"/>
                </a:lnTo>
                <a:lnTo>
                  <a:pt x="180713" y="285757"/>
                </a:lnTo>
                <a:lnTo>
                  <a:pt x="185331" y="293375"/>
                </a:lnTo>
                <a:lnTo>
                  <a:pt x="189682" y="299723"/>
                </a:lnTo>
                <a:lnTo>
                  <a:pt x="193854" y="305226"/>
                </a:lnTo>
                <a:lnTo>
                  <a:pt x="197908" y="310164"/>
                </a:lnTo>
                <a:lnTo>
                  <a:pt x="201883" y="314726"/>
                </a:lnTo>
                <a:lnTo>
                  <a:pt x="205805" y="319038"/>
                </a:lnTo>
                <a:lnTo>
                  <a:pt x="209691" y="323182"/>
                </a:lnTo>
                <a:lnTo>
                  <a:pt x="212283" y="327215"/>
                </a:lnTo>
                <a:lnTo>
                  <a:pt x="214010" y="331173"/>
                </a:lnTo>
                <a:lnTo>
                  <a:pt x="217464" y="34290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SMARTInkAnnotation104"/>
          <p:cNvSpPr/>
          <p:nvPr/>
        </p:nvSpPr>
        <p:spPr>
          <a:xfrm>
            <a:off x="4869663" y="5783579"/>
            <a:ext cx="34347" cy="297181"/>
          </a:xfrm>
          <a:custGeom>
            <a:avLst/>
            <a:gdLst/>
            <a:ahLst/>
            <a:cxnLst/>
            <a:rect l="0" t="0" r="0" b="0"/>
            <a:pathLst>
              <a:path w="34347" h="297181">
                <a:moveTo>
                  <a:pt x="34346" y="0"/>
                </a:moveTo>
                <a:lnTo>
                  <a:pt x="17291" y="34054"/>
                </a:lnTo>
                <a:lnTo>
                  <a:pt x="15344" y="40483"/>
                </a:lnTo>
                <a:lnTo>
                  <a:pt x="14045" y="47309"/>
                </a:lnTo>
                <a:lnTo>
                  <a:pt x="13180" y="54399"/>
                </a:lnTo>
                <a:lnTo>
                  <a:pt x="12603" y="62936"/>
                </a:lnTo>
                <a:lnTo>
                  <a:pt x="12218" y="72438"/>
                </a:lnTo>
                <a:lnTo>
                  <a:pt x="11962" y="82582"/>
                </a:lnTo>
                <a:lnTo>
                  <a:pt x="10519" y="91885"/>
                </a:lnTo>
                <a:lnTo>
                  <a:pt x="8284" y="100627"/>
                </a:lnTo>
                <a:lnTo>
                  <a:pt x="5523" y="108995"/>
                </a:lnTo>
                <a:lnTo>
                  <a:pt x="4954" y="118383"/>
                </a:lnTo>
                <a:lnTo>
                  <a:pt x="5847" y="128452"/>
                </a:lnTo>
                <a:lnTo>
                  <a:pt x="7714" y="138975"/>
                </a:lnTo>
                <a:lnTo>
                  <a:pt x="7687" y="148530"/>
                </a:lnTo>
                <a:lnTo>
                  <a:pt x="6397" y="157440"/>
                </a:lnTo>
                <a:lnTo>
                  <a:pt x="4265" y="165920"/>
                </a:lnTo>
                <a:lnTo>
                  <a:pt x="2843" y="174113"/>
                </a:lnTo>
                <a:lnTo>
                  <a:pt x="1896" y="182116"/>
                </a:lnTo>
                <a:lnTo>
                  <a:pt x="1264" y="189991"/>
                </a:lnTo>
                <a:lnTo>
                  <a:pt x="842" y="197781"/>
                </a:lnTo>
                <a:lnTo>
                  <a:pt x="375" y="213209"/>
                </a:lnTo>
                <a:lnTo>
                  <a:pt x="22" y="257567"/>
                </a:lnTo>
                <a:lnTo>
                  <a:pt x="0" y="2971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SMARTInkAnnotation105"/>
          <p:cNvSpPr/>
          <p:nvPr/>
        </p:nvSpPr>
        <p:spPr>
          <a:xfrm>
            <a:off x="4835317" y="5760720"/>
            <a:ext cx="171730" cy="34290"/>
          </a:xfrm>
          <a:custGeom>
            <a:avLst/>
            <a:gdLst/>
            <a:ahLst/>
            <a:cxnLst/>
            <a:rect l="0" t="0" r="0" b="0"/>
            <a:pathLst>
              <a:path w="171730" h="34290">
                <a:moveTo>
                  <a:pt x="171729" y="34289"/>
                </a:moveTo>
                <a:lnTo>
                  <a:pt x="155795" y="34289"/>
                </a:lnTo>
                <a:lnTo>
                  <a:pt x="152201" y="33019"/>
                </a:lnTo>
                <a:lnTo>
                  <a:pt x="148534" y="30903"/>
                </a:lnTo>
                <a:lnTo>
                  <a:pt x="144817" y="28221"/>
                </a:lnTo>
                <a:lnTo>
                  <a:pt x="141067" y="26434"/>
                </a:lnTo>
                <a:lnTo>
                  <a:pt x="137295" y="25243"/>
                </a:lnTo>
                <a:lnTo>
                  <a:pt x="133508" y="24448"/>
                </a:lnTo>
                <a:lnTo>
                  <a:pt x="128440" y="22648"/>
                </a:lnTo>
                <a:lnTo>
                  <a:pt x="122516" y="20179"/>
                </a:lnTo>
                <a:lnTo>
                  <a:pt x="116023" y="17262"/>
                </a:lnTo>
                <a:lnTo>
                  <a:pt x="110423" y="15318"/>
                </a:lnTo>
                <a:lnTo>
                  <a:pt x="105417" y="14021"/>
                </a:lnTo>
                <a:lnTo>
                  <a:pt x="100808" y="13158"/>
                </a:lnTo>
                <a:lnTo>
                  <a:pt x="95190" y="12581"/>
                </a:lnTo>
                <a:lnTo>
                  <a:pt x="88901" y="12198"/>
                </a:lnTo>
                <a:lnTo>
                  <a:pt x="76402" y="11771"/>
                </a:lnTo>
                <a:lnTo>
                  <a:pt x="66607" y="11581"/>
                </a:lnTo>
                <a:lnTo>
                  <a:pt x="62213" y="10261"/>
                </a:lnTo>
                <a:lnTo>
                  <a:pt x="58012" y="8110"/>
                </a:lnTo>
                <a:lnTo>
                  <a:pt x="53940" y="5406"/>
                </a:lnTo>
                <a:lnTo>
                  <a:pt x="48681" y="3604"/>
                </a:lnTo>
                <a:lnTo>
                  <a:pt x="42630" y="2402"/>
                </a:lnTo>
                <a:lnTo>
                  <a:pt x="26795" y="474"/>
                </a:lnTo>
                <a:lnTo>
                  <a:pt x="24224" y="316"/>
                </a:lnTo>
                <a:lnTo>
                  <a:pt x="17975" y="14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SMARTInkAnnotation106"/>
          <p:cNvSpPr/>
          <p:nvPr/>
        </p:nvSpPr>
        <p:spPr>
          <a:xfrm>
            <a:off x="4778075" y="5783579"/>
            <a:ext cx="263318" cy="57151"/>
          </a:xfrm>
          <a:custGeom>
            <a:avLst/>
            <a:gdLst/>
            <a:ahLst/>
            <a:cxnLst/>
            <a:rect l="0" t="0" r="0" b="0"/>
            <a:pathLst>
              <a:path w="263318" h="57151">
                <a:moveTo>
                  <a:pt x="263317" y="57150"/>
                </a:moveTo>
                <a:lnTo>
                  <a:pt x="263317" y="46191"/>
                </a:lnTo>
                <a:lnTo>
                  <a:pt x="255449" y="45813"/>
                </a:lnTo>
                <a:lnTo>
                  <a:pt x="249184" y="45739"/>
                </a:lnTo>
                <a:lnTo>
                  <a:pt x="236073" y="45724"/>
                </a:lnTo>
                <a:lnTo>
                  <a:pt x="232434" y="44453"/>
                </a:lnTo>
                <a:lnTo>
                  <a:pt x="228735" y="42335"/>
                </a:lnTo>
                <a:lnTo>
                  <a:pt x="224998" y="39653"/>
                </a:lnTo>
                <a:lnTo>
                  <a:pt x="221234" y="37866"/>
                </a:lnTo>
                <a:lnTo>
                  <a:pt x="217453" y="36675"/>
                </a:lnTo>
                <a:lnTo>
                  <a:pt x="209859" y="35349"/>
                </a:lnTo>
                <a:lnTo>
                  <a:pt x="202244" y="34761"/>
                </a:lnTo>
                <a:lnTo>
                  <a:pt x="197160" y="33334"/>
                </a:lnTo>
                <a:lnTo>
                  <a:pt x="191227" y="31113"/>
                </a:lnTo>
                <a:lnTo>
                  <a:pt x="184727" y="28362"/>
                </a:lnTo>
                <a:lnTo>
                  <a:pt x="179122" y="26528"/>
                </a:lnTo>
                <a:lnTo>
                  <a:pt x="174113" y="25305"/>
                </a:lnTo>
                <a:lnTo>
                  <a:pt x="169502" y="24490"/>
                </a:lnTo>
                <a:lnTo>
                  <a:pt x="163884" y="22677"/>
                </a:lnTo>
                <a:lnTo>
                  <a:pt x="157594" y="20198"/>
                </a:lnTo>
                <a:lnTo>
                  <a:pt x="150857" y="17276"/>
                </a:lnTo>
                <a:lnTo>
                  <a:pt x="143821" y="15328"/>
                </a:lnTo>
                <a:lnTo>
                  <a:pt x="136587" y="14028"/>
                </a:lnTo>
                <a:lnTo>
                  <a:pt x="129219" y="13163"/>
                </a:lnTo>
                <a:lnTo>
                  <a:pt x="123036" y="12585"/>
                </a:lnTo>
                <a:lnTo>
                  <a:pt x="117642" y="12200"/>
                </a:lnTo>
                <a:lnTo>
                  <a:pt x="112773" y="11944"/>
                </a:lnTo>
                <a:lnTo>
                  <a:pt x="106983" y="10502"/>
                </a:lnTo>
                <a:lnTo>
                  <a:pt x="100580" y="8272"/>
                </a:lnTo>
                <a:lnTo>
                  <a:pt x="93767" y="5515"/>
                </a:lnTo>
                <a:lnTo>
                  <a:pt x="86680" y="3677"/>
                </a:lnTo>
                <a:lnTo>
                  <a:pt x="79411" y="2451"/>
                </a:lnTo>
                <a:lnTo>
                  <a:pt x="72022" y="1634"/>
                </a:lnTo>
                <a:lnTo>
                  <a:pt x="65823" y="1090"/>
                </a:lnTo>
                <a:lnTo>
                  <a:pt x="60419" y="727"/>
                </a:lnTo>
                <a:lnTo>
                  <a:pt x="55543" y="485"/>
                </a:lnTo>
                <a:lnTo>
                  <a:pt x="43343" y="216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SMARTInkAnnotation107"/>
          <p:cNvSpPr/>
          <p:nvPr/>
        </p:nvSpPr>
        <p:spPr>
          <a:xfrm>
            <a:off x="2133510" y="3189155"/>
            <a:ext cx="228914" cy="251275"/>
          </a:xfrm>
          <a:custGeom>
            <a:avLst/>
            <a:gdLst/>
            <a:ahLst/>
            <a:cxnLst/>
            <a:rect l="0" t="0" r="0" b="0"/>
            <a:pathLst>
              <a:path w="228914" h="251275">
                <a:moveTo>
                  <a:pt x="125875" y="79824"/>
                </a:moveTo>
                <a:lnTo>
                  <a:pt x="125875" y="73757"/>
                </a:lnTo>
                <a:lnTo>
                  <a:pt x="124603" y="71969"/>
                </a:lnTo>
                <a:lnTo>
                  <a:pt x="122483" y="70778"/>
                </a:lnTo>
                <a:lnTo>
                  <a:pt x="119798" y="69983"/>
                </a:lnTo>
                <a:lnTo>
                  <a:pt x="118007" y="68184"/>
                </a:lnTo>
                <a:lnTo>
                  <a:pt x="116814" y="65714"/>
                </a:lnTo>
                <a:lnTo>
                  <a:pt x="115488" y="59583"/>
                </a:lnTo>
                <a:lnTo>
                  <a:pt x="114898" y="52625"/>
                </a:lnTo>
                <a:lnTo>
                  <a:pt x="114636" y="45299"/>
                </a:lnTo>
                <a:lnTo>
                  <a:pt x="114567" y="41568"/>
                </a:lnTo>
                <a:lnTo>
                  <a:pt x="113248" y="37810"/>
                </a:lnTo>
                <a:lnTo>
                  <a:pt x="108391" y="30248"/>
                </a:lnTo>
                <a:lnTo>
                  <a:pt x="105314" y="27723"/>
                </a:lnTo>
                <a:lnTo>
                  <a:pt x="101992" y="26040"/>
                </a:lnTo>
                <a:lnTo>
                  <a:pt x="98504" y="24918"/>
                </a:lnTo>
                <a:lnTo>
                  <a:pt x="96180" y="22901"/>
                </a:lnTo>
                <a:lnTo>
                  <a:pt x="94630" y="20285"/>
                </a:lnTo>
                <a:lnTo>
                  <a:pt x="93596" y="17271"/>
                </a:lnTo>
                <a:lnTo>
                  <a:pt x="89056" y="10537"/>
                </a:lnTo>
                <a:lnTo>
                  <a:pt x="81854" y="1932"/>
                </a:lnTo>
                <a:lnTo>
                  <a:pt x="79991" y="1227"/>
                </a:lnTo>
                <a:lnTo>
                  <a:pt x="74529" y="442"/>
                </a:lnTo>
                <a:lnTo>
                  <a:pt x="67861" y="93"/>
                </a:lnTo>
                <a:lnTo>
                  <a:pt x="64302" y="0"/>
                </a:lnTo>
                <a:lnTo>
                  <a:pt x="61929" y="1208"/>
                </a:lnTo>
                <a:lnTo>
                  <a:pt x="60347" y="3284"/>
                </a:lnTo>
                <a:lnTo>
                  <a:pt x="59293" y="5937"/>
                </a:lnTo>
                <a:lnTo>
                  <a:pt x="57318" y="7706"/>
                </a:lnTo>
                <a:lnTo>
                  <a:pt x="54729" y="8886"/>
                </a:lnTo>
                <a:lnTo>
                  <a:pt x="51731" y="9672"/>
                </a:lnTo>
                <a:lnTo>
                  <a:pt x="49733" y="11466"/>
                </a:lnTo>
                <a:lnTo>
                  <a:pt x="48400" y="13932"/>
                </a:lnTo>
                <a:lnTo>
                  <a:pt x="45648" y="21329"/>
                </a:lnTo>
                <a:lnTo>
                  <a:pt x="43133" y="26857"/>
                </a:lnTo>
                <a:lnTo>
                  <a:pt x="33516" y="46774"/>
                </a:lnTo>
                <a:lnTo>
                  <a:pt x="29956" y="53981"/>
                </a:lnTo>
                <a:lnTo>
                  <a:pt x="26312" y="60055"/>
                </a:lnTo>
                <a:lnTo>
                  <a:pt x="22610" y="65375"/>
                </a:lnTo>
                <a:lnTo>
                  <a:pt x="18870" y="70192"/>
                </a:lnTo>
                <a:lnTo>
                  <a:pt x="15104" y="75942"/>
                </a:lnTo>
                <a:lnTo>
                  <a:pt x="11322" y="82317"/>
                </a:lnTo>
                <a:lnTo>
                  <a:pt x="7528" y="89106"/>
                </a:lnTo>
                <a:lnTo>
                  <a:pt x="4999" y="96172"/>
                </a:lnTo>
                <a:lnTo>
                  <a:pt x="3313" y="103423"/>
                </a:lnTo>
                <a:lnTo>
                  <a:pt x="2189" y="110797"/>
                </a:lnTo>
                <a:lnTo>
                  <a:pt x="1440" y="118252"/>
                </a:lnTo>
                <a:lnTo>
                  <a:pt x="940" y="125763"/>
                </a:lnTo>
                <a:lnTo>
                  <a:pt x="385" y="139611"/>
                </a:lnTo>
                <a:lnTo>
                  <a:pt x="138" y="150000"/>
                </a:lnTo>
                <a:lnTo>
                  <a:pt x="0" y="169056"/>
                </a:lnTo>
                <a:lnTo>
                  <a:pt x="1252" y="174872"/>
                </a:lnTo>
                <a:lnTo>
                  <a:pt x="3359" y="180020"/>
                </a:lnTo>
                <a:lnTo>
                  <a:pt x="6036" y="184721"/>
                </a:lnTo>
                <a:lnTo>
                  <a:pt x="7820" y="190396"/>
                </a:lnTo>
                <a:lnTo>
                  <a:pt x="9010" y="196718"/>
                </a:lnTo>
                <a:lnTo>
                  <a:pt x="9803" y="203474"/>
                </a:lnTo>
                <a:lnTo>
                  <a:pt x="11604" y="209248"/>
                </a:lnTo>
                <a:lnTo>
                  <a:pt x="14077" y="214366"/>
                </a:lnTo>
                <a:lnTo>
                  <a:pt x="16997" y="219049"/>
                </a:lnTo>
                <a:lnTo>
                  <a:pt x="20216" y="222171"/>
                </a:lnTo>
                <a:lnTo>
                  <a:pt x="23634" y="224252"/>
                </a:lnTo>
                <a:lnTo>
                  <a:pt x="27185" y="225639"/>
                </a:lnTo>
                <a:lnTo>
                  <a:pt x="30824" y="227834"/>
                </a:lnTo>
                <a:lnTo>
                  <a:pt x="34523" y="230568"/>
                </a:lnTo>
                <a:lnTo>
                  <a:pt x="38260" y="233660"/>
                </a:lnTo>
                <a:lnTo>
                  <a:pt x="42024" y="235721"/>
                </a:lnTo>
                <a:lnTo>
                  <a:pt x="45805" y="237096"/>
                </a:lnTo>
                <a:lnTo>
                  <a:pt x="49598" y="238012"/>
                </a:lnTo>
                <a:lnTo>
                  <a:pt x="53399" y="238623"/>
                </a:lnTo>
                <a:lnTo>
                  <a:pt x="57204" y="239030"/>
                </a:lnTo>
                <a:lnTo>
                  <a:pt x="61014" y="239302"/>
                </a:lnTo>
                <a:lnTo>
                  <a:pt x="66098" y="239482"/>
                </a:lnTo>
                <a:lnTo>
                  <a:pt x="78530" y="239684"/>
                </a:lnTo>
                <a:lnTo>
                  <a:pt x="84136" y="238467"/>
                </a:lnTo>
                <a:lnTo>
                  <a:pt x="89144" y="236387"/>
                </a:lnTo>
                <a:lnTo>
                  <a:pt x="93756" y="233729"/>
                </a:lnTo>
                <a:lnTo>
                  <a:pt x="98102" y="230688"/>
                </a:lnTo>
                <a:lnTo>
                  <a:pt x="102272" y="227390"/>
                </a:lnTo>
                <a:lnTo>
                  <a:pt x="106323" y="223921"/>
                </a:lnTo>
                <a:lnTo>
                  <a:pt x="110297" y="220339"/>
                </a:lnTo>
                <a:lnTo>
                  <a:pt x="118103" y="212972"/>
                </a:lnTo>
                <a:lnTo>
                  <a:pt x="129650" y="201684"/>
                </a:lnTo>
                <a:lnTo>
                  <a:pt x="133480" y="196625"/>
                </a:lnTo>
                <a:lnTo>
                  <a:pt x="137306" y="190711"/>
                </a:lnTo>
                <a:lnTo>
                  <a:pt x="141128" y="184229"/>
                </a:lnTo>
                <a:lnTo>
                  <a:pt x="143676" y="177367"/>
                </a:lnTo>
                <a:lnTo>
                  <a:pt x="145375" y="170253"/>
                </a:lnTo>
                <a:lnTo>
                  <a:pt x="146508" y="162970"/>
                </a:lnTo>
                <a:lnTo>
                  <a:pt x="147262" y="156845"/>
                </a:lnTo>
                <a:lnTo>
                  <a:pt x="147766" y="151492"/>
                </a:lnTo>
                <a:lnTo>
                  <a:pt x="148101" y="146653"/>
                </a:lnTo>
                <a:lnTo>
                  <a:pt x="149597" y="140887"/>
                </a:lnTo>
                <a:lnTo>
                  <a:pt x="151866" y="134502"/>
                </a:lnTo>
                <a:lnTo>
                  <a:pt x="154651" y="127706"/>
                </a:lnTo>
                <a:lnTo>
                  <a:pt x="156508" y="120636"/>
                </a:lnTo>
                <a:lnTo>
                  <a:pt x="157746" y="113382"/>
                </a:lnTo>
                <a:lnTo>
                  <a:pt x="158571" y="106006"/>
                </a:lnTo>
                <a:lnTo>
                  <a:pt x="159121" y="99819"/>
                </a:lnTo>
                <a:lnTo>
                  <a:pt x="159488" y="94424"/>
                </a:lnTo>
                <a:lnTo>
                  <a:pt x="159732" y="89558"/>
                </a:lnTo>
                <a:lnTo>
                  <a:pt x="161167" y="83773"/>
                </a:lnTo>
                <a:lnTo>
                  <a:pt x="163396" y="77377"/>
                </a:lnTo>
                <a:lnTo>
                  <a:pt x="166154" y="70573"/>
                </a:lnTo>
                <a:lnTo>
                  <a:pt x="167992" y="64767"/>
                </a:lnTo>
                <a:lnTo>
                  <a:pt x="169218" y="59626"/>
                </a:lnTo>
                <a:lnTo>
                  <a:pt x="171185" y="48318"/>
                </a:lnTo>
                <a:lnTo>
                  <a:pt x="171455" y="43385"/>
                </a:lnTo>
                <a:lnTo>
                  <a:pt x="171627" y="35937"/>
                </a:lnTo>
                <a:lnTo>
                  <a:pt x="171664" y="43393"/>
                </a:lnTo>
                <a:lnTo>
                  <a:pt x="171669" y="78433"/>
                </a:lnTo>
                <a:lnTo>
                  <a:pt x="172942" y="85247"/>
                </a:lnTo>
                <a:lnTo>
                  <a:pt x="175062" y="92329"/>
                </a:lnTo>
                <a:lnTo>
                  <a:pt x="177747" y="99591"/>
                </a:lnTo>
                <a:lnTo>
                  <a:pt x="180810" y="105702"/>
                </a:lnTo>
                <a:lnTo>
                  <a:pt x="184123" y="111047"/>
                </a:lnTo>
                <a:lnTo>
                  <a:pt x="187605" y="115879"/>
                </a:lnTo>
                <a:lnTo>
                  <a:pt x="189925" y="121641"/>
                </a:lnTo>
                <a:lnTo>
                  <a:pt x="191473" y="128022"/>
                </a:lnTo>
                <a:lnTo>
                  <a:pt x="192504" y="134816"/>
                </a:lnTo>
                <a:lnTo>
                  <a:pt x="193192" y="141886"/>
                </a:lnTo>
                <a:lnTo>
                  <a:pt x="193650" y="149139"/>
                </a:lnTo>
                <a:lnTo>
                  <a:pt x="193956" y="156514"/>
                </a:lnTo>
                <a:lnTo>
                  <a:pt x="195431" y="163971"/>
                </a:lnTo>
                <a:lnTo>
                  <a:pt x="197687" y="171482"/>
                </a:lnTo>
                <a:lnTo>
                  <a:pt x="200464" y="179030"/>
                </a:lnTo>
                <a:lnTo>
                  <a:pt x="202314" y="185331"/>
                </a:lnTo>
                <a:lnTo>
                  <a:pt x="203548" y="190803"/>
                </a:lnTo>
                <a:lnTo>
                  <a:pt x="204370" y="195720"/>
                </a:lnTo>
                <a:lnTo>
                  <a:pt x="204919" y="200268"/>
                </a:lnTo>
                <a:lnTo>
                  <a:pt x="205284" y="204570"/>
                </a:lnTo>
                <a:lnTo>
                  <a:pt x="205528" y="208708"/>
                </a:lnTo>
                <a:lnTo>
                  <a:pt x="206963" y="214007"/>
                </a:lnTo>
                <a:lnTo>
                  <a:pt x="209191" y="220079"/>
                </a:lnTo>
                <a:lnTo>
                  <a:pt x="215830" y="235940"/>
                </a:lnTo>
                <a:lnTo>
                  <a:pt x="220130" y="241496"/>
                </a:lnTo>
                <a:lnTo>
                  <a:pt x="228913" y="25127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SMARTInkAnnotation108"/>
          <p:cNvSpPr/>
          <p:nvPr/>
        </p:nvSpPr>
        <p:spPr>
          <a:xfrm>
            <a:off x="2488357" y="3188970"/>
            <a:ext cx="80141" cy="250786"/>
          </a:xfrm>
          <a:custGeom>
            <a:avLst/>
            <a:gdLst/>
            <a:ahLst/>
            <a:cxnLst/>
            <a:rect l="0" t="0" r="0" b="0"/>
            <a:pathLst>
              <a:path w="80141" h="250786">
                <a:moveTo>
                  <a:pt x="0" y="102869"/>
                </a:moveTo>
                <a:lnTo>
                  <a:pt x="0" y="250785"/>
                </a:lnTo>
                <a:lnTo>
                  <a:pt x="0" y="195815"/>
                </a:lnTo>
                <a:lnTo>
                  <a:pt x="1272" y="188963"/>
                </a:lnTo>
                <a:lnTo>
                  <a:pt x="3392" y="181855"/>
                </a:lnTo>
                <a:lnTo>
                  <a:pt x="6078" y="174577"/>
                </a:lnTo>
                <a:lnTo>
                  <a:pt x="7868" y="167184"/>
                </a:lnTo>
                <a:lnTo>
                  <a:pt x="9062" y="159716"/>
                </a:lnTo>
                <a:lnTo>
                  <a:pt x="9857" y="152197"/>
                </a:lnTo>
                <a:lnTo>
                  <a:pt x="10388" y="144645"/>
                </a:lnTo>
                <a:lnTo>
                  <a:pt x="10741" y="137070"/>
                </a:lnTo>
                <a:lnTo>
                  <a:pt x="11134" y="121879"/>
                </a:lnTo>
                <a:lnTo>
                  <a:pt x="11436" y="70799"/>
                </a:lnTo>
                <a:lnTo>
                  <a:pt x="12713" y="64979"/>
                </a:lnTo>
                <a:lnTo>
                  <a:pt x="14835" y="59829"/>
                </a:lnTo>
                <a:lnTo>
                  <a:pt x="17522" y="55126"/>
                </a:lnTo>
                <a:lnTo>
                  <a:pt x="19314" y="50720"/>
                </a:lnTo>
                <a:lnTo>
                  <a:pt x="20508" y="46513"/>
                </a:lnTo>
                <a:lnTo>
                  <a:pt x="21305" y="42439"/>
                </a:lnTo>
                <a:lnTo>
                  <a:pt x="23108" y="38452"/>
                </a:lnTo>
                <a:lnTo>
                  <a:pt x="25582" y="34525"/>
                </a:lnTo>
                <a:lnTo>
                  <a:pt x="28503" y="30636"/>
                </a:lnTo>
                <a:lnTo>
                  <a:pt x="31723" y="26774"/>
                </a:lnTo>
                <a:lnTo>
                  <a:pt x="35141" y="22929"/>
                </a:lnTo>
                <a:lnTo>
                  <a:pt x="42332" y="15271"/>
                </a:lnTo>
                <a:lnTo>
                  <a:pt x="49768" y="7633"/>
                </a:lnTo>
                <a:lnTo>
                  <a:pt x="53532" y="5089"/>
                </a:lnTo>
                <a:lnTo>
                  <a:pt x="57313" y="3392"/>
                </a:lnTo>
                <a:lnTo>
                  <a:pt x="61106" y="2262"/>
                </a:lnTo>
                <a:lnTo>
                  <a:pt x="64906" y="1507"/>
                </a:lnTo>
                <a:lnTo>
                  <a:pt x="68712" y="1005"/>
                </a:lnTo>
                <a:lnTo>
                  <a:pt x="8014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SMARTInkAnnotation109"/>
          <p:cNvSpPr/>
          <p:nvPr/>
        </p:nvSpPr>
        <p:spPr>
          <a:xfrm>
            <a:off x="2660103" y="3212010"/>
            <a:ext cx="183161" cy="479623"/>
          </a:xfrm>
          <a:custGeom>
            <a:avLst/>
            <a:gdLst/>
            <a:ahLst/>
            <a:cxnLst/>
            <a:rect l="0" t="0" r="0" b="0"/>
            <a:pathLst>
              <a:path w="183161" h="479623">
                <a:moveTo>
                  <a:pt x="148814" y="22679"/>
                </a:moveTo>
                <a:lnTo>
                  <a:pt x="137837" y="22679"/>
                </a:lnTo>
                <a:lnTo>
                  <a:pt x="134183" y="19293"/>
                </a:lnTo>
                <a:lnTo>
                  <a:pt x="121472" y="6771"/>
                </a:lnTo>
                <a:lnTo>
                  <a:pt x="117866" y="4453"/>
                </a:lnTo>
                <a:lnTo>
                  <a:pt x="114189" y="2909"/>
                </a:lnTo>
                <a:lnTo>
                  <a:pt x="110466" y="1879"/>
                </a:lnTo>
                <a:lnTo>
                  <a:pt x="106712" y="1192"/>
                </a:lnTo>
                <a:lnTo>
                  <a:pt x="102937" y="735"/>
                </a:lnTo>
                <a:lnTo>
                  <a:pt x="93817" y="0"/>
                </a:lnTo>
                <a:lnTo>
                  <a:pt x="89177" y="3286"/>
                </a:lnTo>
                <a:lnTo>
                  <a:pt x="86159" y="5941"/>
                </a:lnTo>
                <a:lnTo>
                  <a:pt x="81603" y="8980"/>
                </a:lnTo>
                <a:lnTo>
                  <a:pt x="76021" y="12277"/>
                </a:lnTo>
                <a:lnTo>
                  <a:pt x="69756" y="15744"/>
                </a:lnTo>
                <a:lnTo>
                  <a:pt x="64307" y="19326"/>
                </a:lnTo>
                <a:lnTo>
                  <a:pt x="59402" y="22984"/>
                </a:lnTo>
                <a:lnTo>
                  <a:pt x="54861" y="26693"/>
                </a:lnTo>
                <a:lnTo>
                  <a:pt x="50561" y="30435"/>
                </a:lnTo>
                <a:lnTo>
                  <a:pt x="46422" y="34200"/>
                </a:lnTo>
                <a:lnTo>
                  <a:pt x="38431" y="41769"/>
                </a:lnTo>
                <a:lnTo>
                  <a:pt x="30640" y="49367"/>
                </a:lnTo>
                <a:lnTo>
                  <a:pt x="26781" y="54441"/>
                </a:lnTo>
                <a:lnTo>
                  <a:pt x="22937" y="60364"/>
                </a:lnTo>
                <a:lnTo>
                  <a:pt x="19101" y="66853"/>
                </a:lnTo>
                <a:lnTo>
                  <a:pt x="15273" y="72448"/>
                </a:lnTo>
                <a:lnTo>
                  <a:pt x="11448" y="77448"/>
                </a:lnTo>
                <a:lnTo>
                  <a:pt x="7626" y="82052"/>
                </a:lnTo>
                <a:lnTo>
                  <a:pt x="5079" y="87661"/>
                </a:lnTo>
                <a:lnTo>
                  <a:pt x="2248" y="100667"/>
                </a:lnTo>
                <a:lnTo>
                  <a:pt x="989" y="111527"/>
                </a:lnTo>
                <a:lnTo>
                  <a:pt x="281" y="124781"/>
                </a:lnTo>
                <a:lnTo>
                  <a:pt x="115" y="134098"/>
                </a:lnTo>
                <a:lnTo>
                  <a:pt x="0" y="162016"/>
                </a:lnTo>
                <a:lnTo>
                  <a:pt x="1266" y="165100"/>
                </a:lnTo>
                <a:lnTo>
                  <a:pt x="3383" y="167156"/>
                </a:lnTo>
                <a:lnTo>
                  <a:pt x="6066" y="168527"/>
                </a:lnTo>
                <a:lnTo>
                  <a:pt x="9126" y="170711"/>
                </a:lnTo>
                <a:lnTo>
                  <a:pt x="12439" y="173437"/>
                </a:lnTo>
                <a:lnTo>
                  <a:pt x="15919" y="176525"/>
                </a:lnTo>
                <a:lnTo>
                  <a:pt x="20783" y="178583"/>
                </a:lnTo>
                <a:lnTo>
                  <a:pt x="26571" y="179955"/>
                </a:lnTo>
                <a:lnTo>
                  <a:pt x="32973" y="180870"/>
                </a:lnTo>
                <a:lnTo>
                  <a:pt x="38513" y="182750"/>
                </a:lnTo>
                <a:lnTo>
                  <a:pt x="43479" y="185273"/>
                </a:lnTo>
                <a:lnTo>
                  <a:pt x="48061" y="188225"/>
                </a:lnTo>
                <a:lnTo>
                  <a:pt x="52388" y="188923"/>
                </a:lnTo>
                <a:lnTo>
                  <a:pt x="56544" y="188119"/>
                </a:lnTo>
                <a:lnTo>
                  <a:pt x="60588" y="186312"/>
                </a:lnTo>
                <a:lnTo>
                  <a:pt x="65827" y="185108"/>
                </a:lnTo>
                <a:lnTo>
                  <a:pt x="71865" y="184305"/>
                </a:lnTo>
                <a:lnTo>
                  <a:pt x="78434" y="183770"/>
                </a:lnTo>
                <a:lnTo>
                  <a:pt x="84085" y="182143"/>
                </a:lnTo>
                <a:lnTo>
                  <a:pt x="89124" y="179789"/>
                </a:lnTo>
                <a:lnTo>
                  <a:pt x="93757" y="176949"/>
                </a:lnTo>
                <a:lnTo>
                  <a:pt x="98116" y="173786"/>
                </a:lnTo>
                <a:lnTo>
                  <a:pt x="102295" y="170407"/>
                </a:lnTo>
                <a:lnTo>
                  <a:pt x="106353" y="166884"/>
                </a:lnTo>
                <a:lnTo>
                  <a:pt x="110330" y="163266"/>
                </a:lnTo>
                <a:lnTo>
                  <a:pt x="118142" y="155859"/>
                </a:lnTo>
                <a:lnTo>
                  <a:pt x="164078" y="110308"/>
                </a:lnTo>
                <a:lnTo>
                  <a:pt x="166623" y="106499"/>
                </a:lnTo>
                <a:lnTo>
                  <a:pt x="169450" y="98879"/>
                </a:lnTo>
                <a:lnTo>
                  <a:pt x="171265" y="84909"/>
                </a:lnTo>
                <a:lnTo>
                  <a:pt x="171513" y="82087"/>
                </a:lnTo>
                <a:lnTo>
                  <a:pt x="175016" y="77446"/>
                </a:lnTo>
                <a:lnTo>
                  <a:pt x="181552" y="70186"/>
                </a:lnTo>
                <a:lnTo>
                  <a:pt x="176606" y="74996"/>
                </a:lnTo>
                <a:lnTo>
                  <a:pt x="174974" y="77877"/>
                </a:lnTo>
                <a:lnTo>
                  <a:pt x="173162" y="84465"/>
                </a:lnTo>
                <a:lnTo>
                  <a:pt x="171998" y="99042"/>
                </a:lnTo>
                <a:lnTo>
                  <a:pt x="171839" y="106572"/>
                </a:lnTo>
                <a:lnTo>
                  <a:pt x="175160" y="117539"/>
                </a:lnTo>
                <a:lnTo>
                  <a:pt x="179605" y="130879"/>
                </a:lnTo>
                <a:lnTo>
                  <a:pt x="181580" y="145274"/>
                </a:lnTo>
                <a:lnTo>
                  <a:pt x="182458" y="160139"/>
                </a:lnTo>
                <a:lnTo>
                  <a:pt x="182848" y="176483"/>
                </a:lnTo>
                <a:lnTo>
                  <a:pt x="183160" y="406824"/>
                </a:lnTo>
                <a:lnTo>
                  <a:pt x="181888" y="414666"/>
                </a:lnTo>
                <a:lnTo>
                  <a:pt x="179768" y="422434"/>
                </a:lnTo>
                <a:lnTo>
                  <a:pt x="177083" y="430152"/>
                </a:lnTo>
                <a:lnTo>
                  <a:pt x="175292" y="437838"/>
                </a:lnTo>
                <a:lnTo>
                  <a:pt x="174099" y="445502"/>
                </a:lnTo>
                <a:lnTo>
                  <a:pt x="173303" y="453151"/>
                </a:lnTo>
                <a:lnTo>
                  <a:pt x="169027" y="465037"/>
                </a:lnTo>
                <a:lnTo>
                  <a:pt x="166106" y="469985"/>
                </a:lnTo>
                <a:lnTo>
                  <a:pt x="162886" y="473282"/>
                </a:lnTo>
                <a:lnTo>
                  <a:pt x="159468" y="475482"/>
                </a:lnTo>
                <a:lnTo>
                  <a:pt x="155916" y="476948"/>
                </a:lnTo>
                <a:lnTo>
                  <a:pt x="152277" y="477925"/>
                </a:lnTo>
                <a:lnTo>
                  <a:pt x="148579" y="478576"/>
                </a:lnTo>
                <a:lnTo>
                  <a:pt x="144841" y="479010"/>
                </a:lnTo>
                <a:lnTo>
                  <a:pt x="141077" y="479300"/>
                </a:lnTo>
                <a:lnTo>
                  <a:pt x="137296" y="479493"/>
                </a:lnTo>
                <a:lnTo>
                  <a:pt x="133503" y="479622"/>
                </a:lnTo>
                <a:lnTo>
                  <a:pt x="128430" y="478437"/>
                </a:lnTo>
                <a:lnTo>
                  <a:pt x="122504" y="476378"/>
                </a:lnTo>
                <a:lnTo>
                  <a:pt x="116010" y="473735"/>
                </a:lnTo>
                <a:lnTo>
                  <a:pt x="110408" y="470703"/>
                </a:lnTo>
                <a:lnTo>
                  <a:pt x="105401" y="467412"/>
                </a:lnTo>
                <a:lnTo>
                  <a:pt x="100791" y="463948"/>
                </a:lnTo>
                <a:lnTo>
                  <a:pt x="96446" y="460368"/>
                </a:lnTo>
                <a:lnTo>
                  <a:pt x="92277" y="456712"/>
                </a:lnTo>
                <a:lnTo>
                  <a:pt x="88225" y="453005"/>
                </a:lnTo>
                <a:lnTo>
                  <a:pt x="80332" y="445498"/>
                </a:lnTo>
                <a:lnTo>
                  <a:pt x="76446" y="441718"/>
                </a:lnTo>
                <a:lnTo>
                  <a:pt x="72584" y="436659"/>
                </a:lnTo>
                <a:lnTo>
                  <a:pt x="68736" y="430745"/>
                </a:lnTo>
                <a:lnTo>
                  <a:pt x="64899" y="424264"/>
                </a:lnTo>
                <a:lnTo>
                  <a:pt x="60636" y="410288"/>
                </a:lnTo>
                <a:lnTo>
                  <a:pt x="58741" y="395610"/>
                </a:lnTo>
                <a:lnTo>
                  <a:pt x="58236" y="388140"/>
                </a:lnTo>
                <a:lnTo>
                  <a:pt x="57900" y="380619"/>
                </a:lnTo>
                <a:lnTo>
                  <a:pt x="57525" y="365491"/>
                </a:lnTo>
                <a:lnTo>
                  <a:pt x="57285" y="335082"/>
                </a:lnTo>
                <a:lnTo>
                  <a:pt x="58537" y="327468"/>
                </a:lnTo>
                <a:lnTo>
                  <a:pt x="60644" y="319852"/>
                </a:lnTo>
                <a:lnTo>
                  <a:pt x="63321" y="312234"/>
                </a:lnTo>
                <a:lnTo>
                  <a:pt x="66377" y="304616"/>
                </a:lnTo>
                <a:lnTo>
                  <a:pt x="69687" y="296997"/>
                </a:lnTo>
                <a:lnTo>
                  <a:pt x="76757" y="281758"/>
                </a:lnTo>
                <a:lnTo>
                  <a:pt x="84139" y="266519"/>
                </a:lnTo>
                <a:lnTo>
                  <a:pt x="87888" y="261439"/>
                </a:lnTo>
                <a:lnTo>
                  <a:pt x="91660" y="258052"/>
                </a:lnTo>
                <a:lnTo>
                  <a:pt x="103020" y="25127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SMARTInkAnnotation110"/>
          <p:cNvSpPr/>
          <p:nvPr/>
        </p:nvSpPr>
        <p:spPr>
          <a:xfrm>
            <a:off x="2992570" y="3223259"/>
            <a:ext cx="159276" cy="205551"/>
          </a:xfrm>
          <a:custGeom>
            <a:avLst/>
            <a:gdLst/>
            <a:ahLst/>
            <a:cxnLst/>
            <a:rect l="0" t="0" r="0" b="0"/>
            <a:pathLst>
              <a:path w="159276" h="205551">
                <a:moveTo>
                  <a:pt x="22422" y="11430"/>
                </a:moveTo>
                <a:lnTo>
                  <a:pt x="22422" y="17499"/>
                </a:lnTo>
                <a:lnTo>
                  <a:pt x="21150" y="19286"/>
                </a:lnTo>
                <a:lnTo>
                  <a:pt x="19030" y="20477"/>
                </a:lnTo>
                <a:lnTo>
                  <a:pt x="16344" y="21272"/>
                </a:lnTo>
                <a:lnTo>
                  <a:pt x="14554" y="23071"/>
                </a:lnTo>
                <a:lnTo>
                  <a:pt x="13361" y="25541"/>
                </a:lnTo>
                <a:lnTo>
                  <a:pt x="12034" y="31672"/>
                </a:lnTo>
                <a:lnTo>
                  <a:pt x="11681" y="35084"/>
                </a:lnTo>
                <a:lnTo>
                  <a:pt x="11445" y="38629"/>
                </a:lnTo>
                <a:lnTo>
                  <a:pt x="11288" y="42263"/>
                </a:lnTo>
                <a:lnTo>
                  <a:pt x="11113" y="49687"/>
                </a:lnTo>
                <a:lnTo>
                  <a:pt x="9795" y="54715"/>
                </a:lnTo>
                <a:lnTo>
                  <a:pt x="7643" y="60607"/>
                </a:lnTo>
                <a:lnTo>
                  <a:pt x="4937" y="67075"/>
                </a:lnTo>
                <a:lnTo>
                  <a:pt x="3133" y="72656"/>
                </a:lnTo>
                <a:lnTo>
                  <a:pt x="1930" y="77648"/>
                </a:lnTo>
                <a:lnTo>
                  <a:pt x="1129" y="82245"/>
                </a:lnTo>
                <a:lnTo>
                  <a:pt x="594" y="87850"/>
                </a:lnTo>
                <a:lnTo>
                  <a:pt x="238" y="94127"/>
                </a:lnTo>
                <a:lnTo>
                  <a:pt x="0" y="100852"/>
                </a:lnTo>
                <a:lnTo>
                  <a:pt x="1114" y="106604"/>
                </a:lnTo>
                <a:lnTo>
                  <a:pt x="3128" y="111710"/>
                </a:lnTo>
                <a:lnTo>
                  <a:pt x="5743" y="116383"/>
                </a:lnTo>
                <a:lnTo>
                  <a:pt x="7486" y="122039"/>
                </a:lnTo>
                <a:lnTo>
                  <a:pt x="8649" y="128349"/>
                </a:lnTo>
                <a:lnTo>
                  <a:pt x="9423" y="135096"/>
                </a:lnTo>
                <a:lnTo>
                  <a:pt x="9940" y="140865"/>
                </a:lnTo>
                <a:lnTo>
                  <a:pt x="10284" y="145980"/>
                </a:lnTo>
                <a:lnTo>
                  <a:pt x="10515" y="150660"/>
                </a:lnTo>
                <a:lnTo>
                  <a:pt x="11939" y="156320"/>
                </a:lnTo>
                <a:lnTo>
                  <a:pt x="14161" y="162633"/>
                </a:lnTo>
                <a:lnTo>
                  <a:pt x="16915" y="169383"/>
                </a:lnTo>
                <a:lnTo>
                  <a:pt x="20023" y="173882"/>
                </a:lnTo>
                <a:lnTo>
                  <a:pt x="23366" y="176881"/>
                </a:lnTo>
                <a:lnTo>
                  <a:pt x="26868" y="178881"/>
                </a:lnTo>
                <a:lnTo>
                  <a:pt x="30474" y="181484"/>
                </a:lnTo>
                <a:lnTo>
                  <a:pt x="34151" y="184489"/>
                </a:lnTo>
                <a:lnTo>
                  <a:pt x="37874" y="187763"/>
                </a:lnTo>
                <a:lnTo>
                  <a:pt x="45402" y="194787"/>
                </a:lnTo>
                <a:lnTo>
                  <a:pt x="49191" y="198438"/>
                </a:lnTo>
                <a:lnTo>
                  <a:pt x="52988" y="200872"/>
                </a:lnTo>
                <a:lnTo>
                  <a:pt x="56792" y="202495"/>
                </a:lnTo>
                <a:lnTo>
                  <a:pt x="60600" y="203577"/>
                </a:lnTo>
                <a:lnTo>
                  <a:pt x="65683" y="204298"/>
                </a:lnTo>
                <a:lnTo>
                  <a:pt x="71616" y="204779"/>
                </a:lnTo>
                <a:lnTo>
                  <a:pt x="83720" y="205313"/>
                </a:lnTo>
                <a:lnTo>
                  <a:pt x="93340" y="205550"/>
                </a:lnTo>
                <a:lnTo>
                  <a:pt x="97686" y="204344"/>
                </a:lnTo>
                <a:lnTo>
                  <a:pt x="101856" y="202269"/>
                </a:lnTo>
                <a:lnTo>
                  <a:pt x="105908" y="199616"/>
                </a:lnTo>
                <a:lnTo>
                  <a:pt x="109881" y="196577"/>
                </a:lnTo>
                <a:lnTo>
                  <a:pt x="113802" y="193282"/>
                </a:lnTo>
                <a:lnTo>
                  <a:pt x="117688" y="189815"/>
                </a:lnTo>
                <a:lnTo>
                  <a:pt x="125397" y="182576"/>
                </a:lnTo>
                <a:lnTo>
                  <a:pt x="129234" y="178867"/>
                </a:lnTo>
                <a:lnTo>
                  <a:pt x="133064" y="173855"/>
                </a:lnTo>
                <a:lnTo>
                  <a:pt x="136890" y="167973"/>
                </a:lnTo>
                <a:lnTo>
                  <a:pt x="140712" y="161512"/>
                </a:lnTo>
                <a:lnTo>
                  <a:pt x="143260" y="154665"/>
                </a:lnTo>
                <a:lnTo>
                  <a:pt x="144959" y="147560"/>
                </a:lnTo>
                <a:lnTo>
                  <a:pt x="146092" y="140283"/>
                </a:lnTo>
                <a:lnTo>
                  <a:pt x="148118" y="134162"/>
                </a:lnTo>
                <a:lnTo>
                  <a:pt x="150742" y="128811"/>
                </a:lnTo>
                <a:lnTo>
                  <a:pt x="153763" y="123975"/>
                </a:lnTo>
                <a:lnTo>
                  <a:pt x="155777" y="118210"/>
                </a:lnTo>
                <a:lnTo>
                  <a:pt x="157120" y="111826"/>
                </a:lnTo>
                <a:lnTo>
                  <a:pt x="158015" y="105031"/>
                </a:lnTo>
                <a:lnTo>
                  <a:pt x="158612" y="97961"/>
                </a:lnTo>
                <a:lnTo>
                  <a:pt x="159010" y="90707"/>
                </a:lnTo>
                <a:lnTo>
                  <a:pt x="159275" y="83332"/>
                </a:lnTo>
                <a:lnTo>
                  <a:pt x="158179" y="77144"/>
                </a:lnTo>
                <a:lnTo>
                  <a:pt x="156177" y="71749"/>
                </a:lnTo>
                <a:lnTo>
                  <a:pt x="153571" y="66883"/>
                </a:lnTo>
                <a:lnTo>
                  <a:pt x="151832" y="62369"/>
                </a:lnTo>
                <a:lnTo>
                  <a:pt x="150673" y="58089"/>
                </a:lnTo>
                <a:lnTo>
                  <a:pt x="149901" y="53966"/>
                </a:lnTo>
                <a:lnTo>
                  <a:pt x="149387" y="48678"/>
                </a:lnTo>
                <a:lnTo>
                  <a:pt x="149043" y="42612"/>
                </a:lnTo>
                <a:lnTo>
                  <a:pt x="148814" y="36028"/>
                </a:lnTo>
                <a:lnTo>
                  <a:pt x="147390" y="30369"/>
                </a:lnTo>
                <a:lnTo>
                  <a:pt x="145168" y="25326"/>
                </a:lnTo>
                <a:lnTo>
                  <a:pt x="138540" y="14175"/>
                </a:lnTo>
                <a:lnTo>
                  <a:pt x="137633" y="9264"/>
                </a:lnTo>
                <a:lnTo>
                  <a:pt x="136908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SMARTInkAnnotation111"/>
          <p:cNvSpPr/>
          <p:nvPr/>
        </p:nvSpPr>
        <p:spPr>
          <a:xfrm>
            <a:off x="3266861" y="3189130"/>
            <a:ext cx="274767" cy="342740"/>
          </a:xfrm>
          <a:custGeom>
            <a:avLst/>
            <a:gdLst/>
            <a:ahLst/>
            <a:cxnLst/>
            <a:rect l="0" t="0" r="0" b="0"/>
            <a:pathLst>
              <a:path w="274767" h="342740">
                <a:moveTo>
                  <a:pt x="11448" y="68420"/>
                </a:moveTo>
                <a:lnTo>
                  <a:pt x="11448" y="102805"/>
                </a:lnTo>
                <a:lnTo>
                  <a:pt x="10176" y="109123"/>
                </a:lnTo>
                <a:lnTo>
                  <a:pt x="8056" y="115875"/>
                </a:lnTo>
                <a:lnTo>
                  <a:pt x="5371" y="122917"/>
                </a:lnTo>
                <a:lnTo>
                  <a:pt x="3580" y="128881"/>
                </a:lnTo>
                <a:lnTo>
                  <a:pt x="1591" y="138894"/>
                </a:lnTo>
                <a:lnTo>
                  <a:pt x="1061" y="144613"/>
                </a:lnTo>
                <a:lnTo>
                  <a:pt x="707" y="150965"/>
                </a:lnTo>
                <a:lnTo>
                  <a:pt x="314" y="163526"/>
                </a:lnTo>
                <a:lnTo>
                  <a:pt x="62" y="181939"/>
                </a:lnTo>
                <a:lnTo>
                  <a:pt x="0" y="205377"/>
                </a:lnTo>
                <a:lnTo>
                  <a:pt x="7868" y="205539"/>
                </a:lnTo>
                <a:lnTo>
                  <a:pt x="9857" y="205562"/>
                </a:lnTo>
                <a:lnTo>
                  <a:pt x="10388" y="204297"/>
                </a:lnTo>
                <a:lnTo>
                  <a:pt x="11134" y="196451"/>
                </a:lnTo>
                <a:lnTo>
                  <a:pt x="11355" y="186082"/>
                </a:lnTo>
                <a:lnTo>
                  <a:pt x="11436" y="161353"/>
                </a:lnTo>
                <a:lnTo>
                  <a:pt x="12712" y="155775"/>
                </a:lnTo>
                <a:lnTo>
                  <a:pt x="17522" y="146191"/>
                </a:lnTo>
                <a:lnTo>
                  <a:pt x="19314" y="140587"/>
                </a:lnTo>
                <a:lnTo>
                  <a:pt x="20508" y="134311"/>
                </a:lnTo>
                <a:lnTo>
                  <a:pt x="21304" y="127587"/>
                </a:lnTo>
                <a:lnTo>
                  <a:pt x="23107" y="120564"/>
                </a:lnTo>
                <a:lnTo>
                  <a:pt x="25581" y="113343"/>
                </a:lnTo>
                <a:lnTo>
                  <a:pt x="28503" y="105989"/>
                </a:lnTo>
                <a:lnTo>
                  <a:pt x="30450" y="99815"/>
                </a:lnTo>
                <a:lnTo>
                  <a:pt x="32614" y="89570"/>
                </a:lnTo>
                <a:lnTo>
                  <a:pt x="33576" y="80783"/>
                </a:lnTo>
                <a:lnTo>
                  <a:pt x="33833" y="76662"/>
                </a:lnTo>
                <a:lnTo>
                  <a:pt x="35275" y="72644"/>
                </a:lnTo>
                <a:lnTo>
                  <a:pt x="40272" y="64794"/>
                </a:lnTo>
                <a:lnTo>
                  <a:pt x="43340" y="57071"/>
                </a:lnTo>
                <a:lnTo>
                  <a:pt x="45309" y="47833"/>
                </a:lnTo>
                <a:lnTo>
                  <a:pt x="46743" y="47075"/>
                </a:lnTo>
                <a:lnTo>
                  <a:pt x="54792" y="45859"/>
                </a:lnTo>
                <a:lnTo>
                  <a:pt x="56759" y="45618"/>
                </a:lnTo>
                <a:lnTo>
                  <a:pt x="63177" y="51644"/>
                </a:lnTo>
                <a:lnTo>
                  <a:pt x="65015" y="54696"/>
                </a:lnTo>
                <a:lnTo>
                  <a:pt x="67965" y="65332"/>
                </a:lnTo>
                <a:lnTo>
                  <a:pt x="68207" y="66361"/>
                </a:lnTo>
                <a:lnTo>
                  <a:pt x="68548" y="73877"/>
                </a:lnTo>
                <a:lnTo>
                  <a:pt x="72020" y="83969"/>
                </a:lnTo>
                <a:lnTo>
                  <a:pt x="74726" y="90215"/>
                </a:lnTo>
                <a:lnTo>
                  <a:pt x="77734" y="100543"/>
                </a:lnTo>
                <a:lnTo>
                  <a:pt x="79070" y="109367"/>
                </a:lnTo>
                <a:lnTo>
                  <a:pt x="79664" y="117522"/>
                </a:lnTo>
                <a:lnTo>
                  <a:pt x="79929" y="125379"/>
                </a:lnTo>
                <a:lnTo>
                  <a:pt x="79999" y="129253"/>
                </a:lnTo>
                <a:lnTo>
                  <a:pt x="81318" y="133105"/>
                </a:lnTo>
                <a:lnTo>
                  <a:pt x="87980" y="143325"/>
                </a:lnTo>
                <a:lnTo>
                  <a:pt x="94268" y="150807"/>
                </a:lnTo>
                <a:lnTo>
                  <a:pt x="97191" y="153825"/>
                </a:lnTo>
                <a:lnTo>
                  <a:pt x="100412" y="155836"/>
                </a:lnTo>
                <a:lnTo>
                  <a:pt x="107383" y="158071"/>
                </a:lnTo>
                <a:lnTo>
                  <a:pt x="114721" y="159065"/>
                </a:lnTo>
                <a:lnTo>
                  <a:pt x="122222" y="159506"/>
                </a:lnTo>
                <a:lnTo>
                  <a:pt x="135135" y="159813"/>
                </a:lnTo>
                <a:lnTo>
                  <a:pt x="139776" y="156452"/>
                </a:lnTo>
                <a:lnTo>
                  <a:pt x="146079" y="150725"/>
                </a:lnTo>
                <a:lnTo>
                  <a:pt x="156779" y="140360"/>
                </a:lnTo>
                <a:lnTo>
                  <a:pt x="164236" y="132990"/>
                </a:lnTo>
                <a:lnTo>
                  <a:pt x="166734" y="129246"/>
                </a:lnTo>
                <a:lnTo>
                  <a:pt x="169508" y="121700"/>
                </a:lnTo>
                <a:lnTo>
                  <a:pt x="171520" y="116640"/>
                </a:lnTo>
                <a:lnTo>
                  <a:pt x="174134" y="110727"/>
                </a:lnTo>
                <a:lnTo>
                  <a:pt x="177149" y="104244"/>
                </a:lnTo>
                <a:lnTo>
                  <a:pt x="183890" y="93655"/>
                </a:lnTo>
                <a:lnTo>
                  <a:pt x="187468" y="89053"/>
                </a:lnTo>
                <a:lnTo>
                  <a:pt x="189854" y="83445"/>
                </a:lnTo>
                <a:lnTo>
                  <a:pt x="191444" y="77166"/>
                </a:lnTo>
                <a:lnTo>
                  <a:pt x="192505" y="70441"/>
                </a:lnTo>
                <a:lnTo>
                  <a:pt x="194484" y="64687"/>
                </a:lnTo>
                <a:lnTo>
                  <a:pt x="200075" y="54908"/>
                </a:lnTo>
                <a:lnTo>
                  <a:pt x="202075" y="49251"/>
                </a:lnTo>
                <a:lnTo>
                  <a:pt x="203408" y="42941"/>
                </a:lnTo>
                <a:lnTo>
                  <a:pt x="204297" y="36194"/>
                </a:lnTo>
                <a:lnTo>
                  <a:pt x="206161" y="30426"/>
                </a:lnTo>
                <a:lnTo>
                  <a:pt x="211625" y="20630"/>
                </a:lnTo>
                <a:lnTo>
                  <a:pt x="217630" y="11849"/>
                </a:lnTo>
                <a:lnTo>
                  <a:pt x="225046" y="3962"/>
                </a:lnTo>
                <a:lnTo>
                  <a:pt x="227227" y="1672"/>
                </a:lnTo>
                <a:lnTo>
                  <a:pt x="229081" y="1061"/>
                </a:lnTo>
                <a:lnTo>
                  <a:pt x="236495" y="201"/>
                </a:lnTo>
                <a:lnTo>
                  <a:pt x="238675" y="0"/>
                </a:lnTo>
                <a:lnTo>
                  <a:pt x="239257" y="1216"/>
                </a:lnTo>
                <a:lnTo>
                  <a:pt x="240075" y="8996"/>
                </a:lnTo>
                <a:lnTo>
                  <a:pt x="240267" y="15762"/>
                </a:lnTo>
                <a:lnTo>
                  <a:pt x="240374" y="32779"/>
                </a:lnTo>
                <a:lnTo>
                  <a:pt x="241662" y="38310"/>
                </a:lnTo>
                <a:lnTo>
                  <a:pt x="246484" y="47841"/>
                </a:lnTo>
                <a:lnTo>
                  <a:pt x="248279" y="53430"/>
                </a:lnTo>
                <a:lnTo>
                  <a:pt x="249476" y="59697"/>
                </a:lnTo>
                <a:lnTo>
                  <a:pt x="250273" y="66414"/>
                </a:lnTo>
                <a:lnTo>
                  <a:pt x="250805" y="73433"/>
                </a:lnTo>
                <a:lnTo>
                  <a:pt x="251159" y="80652"/>
                </a:lnTo>
                <a:lnTo>
                  <a:pt x="251553" y="95446"/>
                </a:lnTo>
                <a:lnTo>
                  <a:pt x="251868" y="293165"/>
                </a:lnTo>
                <a:lnTo>
                  <a:pt x="253140" y="299529"/>
                </a:lnTo>
                <a:lnTo>
                  <a:pt x="259737" y="314555"/>
                </a:lnTo>
                <a:lnTo>
                  <a:pt x="261726" y="323016"/>
                </a:lnTo>
                <a:lnTo>
                  <a:pt x="262610" y="331010"/>
                </a:lnTo>
                <a:lnTo>
                  <a:pt x="263178" y="340423"/>
                </a:lnTo>
                <a:lnTo>
                  <a:pt x="264496" y="341195"/>
                </a:lnTo>
                <a:lnTo>
                  <a:pt x="272360" y="342434"/>
                </a:lnTo>
                <a:lnTo>
                  <a:pt x="274766" y="34273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SMARTInkAnnotation112"/>
          <p:cNvSpPr/>
          <p:nvPr/>
        </p:nvSpPr>
        <p:spPr>
          <a:xfrm>
            <a:off x="3587421" y="3211888"/>
            <a:ext cx="538085" cy="194235"/>
          </a:xfrm>
          <a:custGeom>
            <a:avLst/>
            <a:gdLst/>
            <a:ahLst/>
            <a:cxnLst/>
            <a:rect l="0" t="0" r="0" b="0"/>
            <a:pathLst>
              <a:path w="538085" h="194235">
                <a:moveTo>
                  <a:pt x="0" y="114241"/>
                </a:moveTo>
                <a:lnTo>
                  <a:pt x="9857" y="104400"/>
                </a:lnTo>
                <a:lnTo>
                  <a:pt x="14133" y="103518"/>
                </a:lnTo>
                <a:lnTo>
                  <a:pt x="27244" y="102951"/>
                </a:lnTo>
                <a:lnTo>
                  <a:pt x="81908" y="102815"/>
                </a:lnTo>
                <a:lnTo>
                  <a:pt x="94070" y="99426"/>
                </a:lnTo>
                <a:lnTo>
                  <a:pt x="106684" y="94957"/>
                </a:lnTo>
                <a:lnTo>
                  <a:pt x="116531" y="92971"/>
                </a:lnTo>
                <a:lnTo>
                  <a:pt x="125148" y="88701"/>
                </a:lnTo>
                <a:lnTo>
                  <a:pt x="129226" y="85784"/>
                </a:lnTo>
                <a:lnTo>
                  <a:pt x="137150" y="82544"/>
                </a:lnTo>
                <a:lnTo>
                  <a:pt x="141044" y="81680"/>
                </a:lnTo>
                <a:lnTo>
                  <a:pt x="148762" y="77333"/>
                </a:lnTo>
                <a:lnTo>
                  <a:pt x="152602" y="74396"/>
                </a:lnTo>
                <a:lnTo>
                  <a:pt x="156434" y="71168"/>
                </a:lnTo>
                <a:lnTo>
                  <a:pt x="160260" y="67746"/>
                </a:lnTo>
                <a:lnTo>
                  <a:pt x="169464" y="59196"/>
                </a:lnTo>
                <a:lnTo>
                  <a:pt x="170219" y="57224"/>
                </a:lnTo>
                <a:lnTo>
                  <a:pt x="171058" y="51647"/>
                </a:lnTo>
                <a:lnTo>
                  <a:pt x="171530" y="47435"/>
                </a:lnTo>
                <a:lnTo>
                  <a:pt x="171641" y="43063"/>
                </a:lnTo>
                <a:lnTo>
                  <a:pt x="171712" y="35976"/>
                </a:lnTo>
                <a:lnTo>
                  <a:pt x="170445" y="35394"/>
                </a:lnTo>
                <a:lnTo>
                  <a:pt x="161871" y="34385"/>
                </a:lnTo>
                <a:lnTo>
                  <a:pt x="154674" y="40344"/>
                </a:lnTo>
                <a:lnTo>
                  <a:pt x="148037" y="46685"/>
                </a:lnTo>
                <a:lnTo>
                  <a:pt x="133410" y="61104"/>
                </a:lnTo>
                <a:lnTo>
                  <a:pt x="130918" y="64846"/>
                </a:lnTo>
                <a:lnTo>
                  <a:pt x="129257" y="68611"/>
                </a:lnTo>
                <a:lnTo>
                  <a:pt x="128150" y="72392"/>
                </a:lnTo>
                <a:lnTo>
                  <a:pt x="126139" y="76181"/>
                </a:lnTo>
                <a:lnTo>
                  <a:pt x="123527" y="79978"/>
                </a:lnTo>
                <a:lnTo>
                  <a:pt x="120513" y="83779"/>
                </a:lnTo>
                <a:lnTo>
                  <a:pt x="117232" y="88853"/>
                </a:lnTo>
                <a:lnTo>
                  <a:pt x="113773" y="94776"/>
                </a:lnTo>
                <a:lnTo>
                  <a:pt x="110194" y="101265"/>
                </a:lnTo>
                <a:lnTo>
                  <a:pt x="109081" y="106860"/>
                </a:lnTo>
                <a:lnTo>
                  <a:pt x="109611" y="111861"/>
                </a:lnTo>
                <a:lnTo>
                  <a:pt x="111236" y="116464"/>
                </a:lnTo>
                <a:lnTo>
                  <a:pt x="111047" y="120803"/>
                </a:lnTo>
                <a:lnTo>
                  <a:pt x="109649" y="124966"/>
                </a:lnTo>
                <a:lnTo>
                  <a:pt x="107446" y="129011"/>
                </a:lnTo>
                <a:lnTo>
                  <a:pt x="107248" y="132978"/>
                </a:lnTo>
                <a:lnTo>
                  <a:pt x="108389" y="136892"/>
                </a:lnTo>
                <a:lnTo>
                  <a:pt x="110421" y="140772"/>
                </a:lnTo>
                <a:lnTo>
                  <a:pt x="111776" y="144629"/>
                </a:lnTo>
                <a:lnTo>
                  <a:pt x="112679" y="148469"/>
                </a:lnTo>
                <a:lnTo>
                  <a:pt x="113282" y="152300"/>
                </a:lnTo>
                <a:lnTo>
                  <a:pt x="114955" y="156124"/>
                </a:lnTo>
                <a:lnTo>
                  <a:pt x="117343" y="159944"/>
                </a:lnTo>
                <a:lnTo>
                  <a:pt x="120207" y="163759"/>
                </a:lnTo>
                <a:lnTo>
                  <a:pt x="122116" y="167573"/>
                </a:lnTo>
                <a:lnTo>
                  <a:pt x="123389" y="171386"/>
                </a:lnTo>
                <a:lnTo>
                  <a:pt x="124238" y="175198"/>
                </a:lnTo>
                <a:lnTo>
                  <a:pt x="126075" y="179009"/>
                </a:lnTo>
                <a:lnTo>
                  <a:pt x="128573" y="182820"/>
                </a:lnTo>
                <a:lnTo>
                  <a:pt x="131509" y="186631"/>
                </a:lnTo>
                <a:lnTo>
                  <a:pt x="134740" y="189171"/>
                </a:lnTo>
                <a:lnTo>
                  <a:pt x="138165" y="190864"/>
                </a:lnTo>
                <a:lnTo>
                  <a:pt x="141721" y="191994"/>
                </a:lnTo>
                <a:lnTo>
                  <a:pt x="152456" y="193248"/>
                </a:lnTo>
                <a:lnTo>
                  <a:pt x="164435" y="193805"/>
                </a:lnTo>
                <a:lnTo>
                  <a:pt x="178331" y="194119"/>
                </a:lnTo>
                <a:lnTo>
                  <a:pt x="204384" y="194234"/>
                </a:lnTo>
                <a:lnTo>
                  <a:pt x="210036" y="192970"/>
                </a:lnTo>
                <a:lnTo>
                  <a:pt x="219708" y="188178"/>
                </a:lnTo>
                <a:lnTo>
                  <a:pt x="224068" y="185123"/>
                </a:lnTo>
                <a:lnTo>
                  <a:pt x="228247" y="181816"/>
                </a:lnTo>
                <a:lnTo>
                  <a:pt x="232305" y="178341"/>
                </a:lnTo>
                <a:lnTo>
                  <a:pt x="235010" y="174754"/>
                </a:lnTo>
                <a:lnTo>
                  <a:pt x="236814" y="171094"/>
                </a:lnTo>
                <a:lnTo>
                  <a:pt x="238016" y="167383"/>
                </a:lnTo>
                <a:lnTo>
                  <a:pt x="240089" y="162369"/>
                </a:lnTo>
                <a:lnTo>
                  <a:pt x="242744" y="156487"/>
                </a:lnTo>
                <a:lnTo>
                  <a:pt x="245786" y="150025"/>
                </a:lnTo>
                <a:lnTo>
                  <a:pt x="247813" y="144447"/>
                </a:lnTo>
                <a:lnTo>
                  <a:pt x="249165" y="139458"/>
                </a:lnTo>
                <a:lnTo>
                  <a:pt x="250067" y="134863"/>
                </a:lnTo>
                <a:lnTo>
                  <a:pt x="250667" y="129259"/>
                </a:lnTo>
                <a:lnTo>
                  <a:pt x="251068" y="122983"/>
                </a:lnTo>
                <a:lnTo>
                  <a:pt x="251335" y="116260"/>
                </a:lnTo>
                <a:lnTo>
                  <a:pt x="251632" y="102015"/>
                </a:lnTo>
                <a:lnTo>
                  <a:pt x="251855" y="59266"/>
                </a:lnTo>
                <a:lnTo>
                  <a:pt x="253132" y="53461"/>
                </a:lnTo>
                <a:lnTo>
                  <a:pt x="255255" y="48321"/>
                </a:lnTo>
                <a:lnTo>
                  <a:pt x="261725" y="37015"/>
                </a:lnTo>
                <a:lnTo>
                  <a:pt x="262610" y="32082"/>
                </a:lnTo>
                <a:lnTo>
                  <a:pt x="262846" y="28988"/>
                </a:lnTo>
                <a:lnTo>
                  <a:pt x="261732" y="26926"/>
                </a:lnTo>
                <a:lnTo>
                  <a:pt x="259716" y="25551"/>
                </a:lnTo>
                <a:lnTo>
                  <a:pt x="252328" y="22962"/>
                </a:lnTo>
                <a:lnTo>
                  <a:pt x="252005" y="28917"/>
                </a:lnTo>
                <a:lnTo>
                  <a:pt x="251874" y="57181"/>
                </a:lnTo>
                <a:lnTo>
                  <a:pt x="251869" y="140400"/>
                </a:lnTo>
                <a:lnTo>
                  <a:pt x="253141" y="144380"/>
                </a:lnTo>
                <a:lnTo>
                  <a:pt x="255261" y="148304"/>
                </a:lnTo>
                <a:lnTo>
                  <a:pt x="261726" y="157659"/>
                </a:lnTo>
                <a:lnTo>
                  <a:pt x="262611" y="162325"/>
                </a:lnTo>
                <a:lnTo>
                  <a:pt x="263178" y="169601"/>
                </a:lnTo>
                <a:lnTo>
                  <a:pt x="264497" y="170197"/>
                </a:lnTo>
                <a:lnTo>
                  <a:pt x="269354" y="170861"/>
                </a:lnTo>
                <a:lnTo>
                  <a:pt x="271158" y="169768"/>
                </a:lnTo>
                <a:lnTo>
                  <a:pt x="272361" y="167769"/>
                </a:lnTo>
                <a:lnTo>
                  <a:pt x="273163" y="165167"/>
                </a:lnTo>
                <a:lnTo>
                  <a:pt x="274969" y="163431"/>
                </a:lnTo>
                <a:lnTo>
                  <a:pt x="277446" y="162275"/>
                </a:lnTo>
                <a:lnTo>
                  <a:pt x="280369" y="161504"/>
                </a:lnTo>
                <a:lnTo>
                  <a:pt x="287009" y="157260"/>
                </a:lnTo>
                <a:lnTo>
                  <a:pt x="290560" y="154351"/>
                </a:lnTo>
                <a:lnTo>
                  <a:pt x="292928" y="151141"/>
                </a:lnTo>
                <a:lnTo>
                  <a:pt x="294506" y="147731"/>
                </a:lnTo>
                <a:lnTo>
                  <a:pt x="295559" y="144188"/>
                </a:lnTo>
                <a:lnTo>
                  <a:pt x="297532" y="140556"/>
                </a:lnTo>
                <a:lnTo>
                  <a:pt x="300121" y="136864"/>
                </a:lnTo>
                <a:lnTo>
                  <a:pt x="303118" y="133133"/>
                </a:lnTo>
                <a:lnTo>
                  <a:pt x="305116" y="129376"/>
                </a:lnTo>
                <a:lnTo>
                  <a:pt x="306448" y="125601"/>
                </a:lnTo>
                <a:lnTo>
                  <a:pt x="307336" y="121815"/>
                </a:lnTo>
                <a:lnTo>
                  <a:pt x="307928" y="116750"/>
                </a:lnTo>
                <a:lnTo>
                  <a:pt x="308322" y="110834"/>
                </a:lnTo>
                <a:lnTo>
                  <a:pt x="308586" y="104350"/>
                </a:lnTo>
                <a:lnTo>
                  <a:pt x="310033" y="98757"/>
                </a:lnTo>
                <a:lnTo>
                  <a:pt x="312270" y="93759"/>
                </a:lnTo>
                <a:lnTo>
                  <a:pt x="315034" y="89156"/>
                </a:lnTo>
                <a:lnTo>
                  <a:pt x="316876" y="83548"/>
                </a:lnTo>
                <a:lnTo>
                  <a:pt x="318104" y="77269"/>
                </a:lnTo>
                <a:lnTo>
                  <a:pt x="318923" y="70543"/>
                </a:lnTo>
                <a:lnTo>
                  <a:pt x="319469" y="64789"/>
                </a:lnTo>
                <a:lnTo>
                  <a:pt x="319833" y="59683"/>
                </a:lnTo>
                <a:lnTo>
                  <a:pt x="320076" y="55009"/>
                </a:lnTo>
                <a:lnTo>
                  <a:pt x="321509" y="50623"/>
                </a:lnTo>
                <a:lnTo>
                  <a:pt x="323737" y="46429"/>
                </a:lnTo>
                <a:lnTo>
                  <a:pt x="326495" y="42364"/>
                </a:lnTo>
                <a:lnTo>
                  <a:pt x="328333" y="38383"/>
                </a:lnTo>
                <a:lnTo>
                  <a:pt x="329558" y="34459"/>
                </a:lnTo>
                <a:lnTo>
                  <a:pt x="330375" y="30573"/>
                </a:lnTo>
                <a:lnTo>
                  <a:pt x="332192" y="26713"/>
                </a:lnTo>
                <a:lnTo>
                  <a:pt x="334675" y="22869"/>
                </a:lnTo>
                <a:lnTo>
                  <a:pt x="337602" y="19036"/>
                </a:lnTo>
                <a:lnTo>
                  <a:pt x="339554" y="15211"/>
                </a:lnTo>
                <a:lnTo>
                  <a:pt x="340856" y="11391"/>
                </a:lnTo>
                <a:lnTo>
                  <a:pt x="343306" y="612"/>
                </a:lnTo>
                <a:lnTo>
                  <a:pt x="353302" y="0"/>
                </a:lnTo>
                <a:lnTo>
                  <a:pt x="353836" y="1251"/>
                </a:lnTo>
                <a:lnTo>
                  <a:pt x="354431" y="6027"/>
                </a:lnTo>
                <a:lnTo>
                  <a:pt x="354589" y="9078"/>
                </a:lnTo>
                <a:lnTo>
                  <a:pt x="354765" y="15855"/>
                </a:lnTo>
                <a:lnTo>
                  <a:pt x="354865" y="32879"/>
                </a:lnTo>
                <a:lnTo>
                  <a:pt x="356151" y="38410"/>
                </a:lnTo>
                <a:lnTo>
                  <a:pt x="358280" y="43367"/>
                </a:lnTo>
                <a:lnTo>
                  <a:pt x="360972" y="47942"/>
                </a:lnTo>
                <a:lnTo>
                  <a:pt x="362766" y="52261"/>
                </a:lnTo>
                <a:lnTo>
                  <a:pt x="363963" y="56412"/>
                </a:lnTo>
                <a:lnTo>
                  <a:pt x="364760" y="60448"/>
                </a:lnTo>
                <a:lnTo>
                  <a:pt x="366564" y="65679"/>
                </a:lnTo>
                <a:lnTo>
                  <a:pt x="369039" y="71707"/>
                </a:lnTo>
                <a:lnTo>
                  <a:pt x="371960" y="78265"/>
                </a:lnTo>
                <a:lnTo>
                  <a:pt x="375180" y="83907"/>
                </a:lnTo>
                <a:lnTo>
                  <a:pt x="378599" y="88938"/>
                </a:lnTo>
                <a:lnTo>
                  <a:pt x="382150" y="93563"/>
                </a:lnTo>
                <a:lnTo>
                  <a:pt x="384517" y="99186"/>
                </a:lnTo>
                <a:lnTo>
                  <a:pt x="386096" y="105474"/>
                </a:lnTo>
                <a:lnTo>
                  <a:pt x="387148" y="112207"/>
                </a:lnTo>
                <a:lnTo>
                  <a:pt x="389121" y="117965"/>
                </a:lnTo>
                <a:lnTo>
                  <a:pt x="391709" y="123074"/>
                </a:lnTo>
                <a:lnTo>
                  <a:pt x="394706" y="127750"/>
                </a:lnTo>
                <a:lnTo>
                  <a:pt x="397976" y="132137"/>
                </a:lnTo>
                <a:lnTo>
                  <a:pt x="401429" y="136332"/>
                </a:lnTo>
                <a:lnTo>
                  <a:pt x="405003" y="140398"/>
                </a:lnTo>
                <a:lnTo>
                  <a:pt x="408657" y="144380"/>
                </a:lnTo>
                <a:lnTo>
                  <a:pt x="416109" y="152189"/>
                </a:lnTo>
                <a:lnTo>
                  <a:pt x="421150" y="156050"/>
                </a:lnTo>
                <a:lnTo>
                  <a:pt x="427054" y="159894"/>
                </a:lnTo>
                <a:lnTo>
                  <a:pt x="433534" y="163726"/>
                </a:lnTo>
                <a:lnTo>
                  <a:pt x="444127" y="167985"/>
                </a:lnTo>
                <a:lnTo>
                  <a:pt x="457242" y="170383"/>
                </a:lnTo>
                <a:lnTo>
                  <a:pt x="472576" y="171093"/>
                </a:lnTo>
                <a:lnTo>
                  <a:pt x="494473" y="171333"/>
                </a:lnTo>
                <a:lnTo>
                  <a:pt x="506405" y="167979"/>
                </a:lnTo>
                <a:lnTo>
                  <a:pt x="513148" y="165306"/>
                </a:lnTo>
                <a:lnTo>
                  <a:pt x="517644" y="162254"/>
                </a:lnTo>
                <a:lnTo>
                  <a:pt x="520641" y="158950"/>
                </a:lnTo>
                <a:lnTo>
                  <a:pt x="522639" y="155477"/>
                </a:lnTo>
                <a:lnTo>
                  <a:pt x="525243" y="153162"/>
                </a:lnTo>
                <a:lnTo>
                  <a:pt x="528251" y="151619"/>
                </a:lnTo>
                <a:lnTo>
                  <a:pt x="538084" y="14853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SMARTInkAnnotation113"/>
          <p:cNvSpPr/>
          <p:nvPr/>
        </p:nvSpPr>
        <p:spPr>
          <a:xfrm>
            <a:off x="4183219" y="3006089"/>
            <a:ext cx="33875" cy="502345"/>
          </a:xfrm>
          <a:custGeom>
            <a:avLst/>
            <a:gdLst/>
            <a:ahLst/>
            <a:cxnLst/>
            <a:rect l="0" t="0" r="0" b="0"/>
            <a:pathLst>
              <a:path w="33875" h="502345">
                <a:moveTo>
                  <a:pt x="33874" y="0"/>
                </a:moveTo>
                <a:lnTo>
                  <a:pt x="27796" y="0"/>
                </a:lnTo>
                <a:lnTo>
                  <a:pt x="26006" y="1271"/>
                </a:lnTo>
                <a:lnTo>
                  <a:pt x="24812" y="3387"/>
                </a:lnTo>
                <a:lnTo>
                  <a:pt x="22897" y="9842"/>
                </a:lnTo>
                <a:lnTo>
                  <a:pt x="22519" y="21512"/>
                </a:lnTo>
                <a:lnTo>
                  <a:pt x="22438" y="48099"/>
                </a:lnTo>
                <a:lnTo>
                  <a:pt x="21161" y="53656"/>
                </a:lnTo>
                <a:lnTo>
                  <a:pt x="19039" y="59900"/>
                </a:lnTo>
                <a:lnTo>
                  <a:pt x="16351" y="66604"/>
                </a:lnTo>
                <a:lnTo>
                  <a:pt x="14560" y="74883"/>
                </a:lnTo>
                <a:lnTo>
                  <a:pt x="13365" y="84212"/>
                </a:lnTo>
                <a:lnTo>
                  <a:pt x="12570" y="94242"/>
                </a:lnTo>
                <a:lnTo>
                  <a:pt x="12039" y="103468"/>
                </a:lnTo>
                <a:lnTo>
                  <a:pt x="11449" y="120493"/>
                </a:lnTo>
                <a:lnTo>
                  <a:pt x="11039" y="172266"/>
                </a:lnTo>
                <a:lnTo>
                  <a:pt x="10977" y="310204"/>
                </a:lnTo>
                <a:lnTo>
                  <a:pt x="9705" y="321103"/>
                </a:lnTo>
                <a:lnTo>
                  <a:pt x="7585" y="332179"/>
                </a:lnTo>
                <a:lnTo>
                  <a:pt x="4899" y="343373"/>
                </a:lnTo>
                <a:lnTo>
                  <a:pt x="3109" y="353375"/>
                </a:lnTo>
                <a:lnTo>
                  <a:pt x="1916" y="362584"/>
                </a:lnTo>
                <a:lnTo>
                  <a:pt x="1120" y="371263"/>
                </a:lnTo>
                <a:lnTo>
                  <a:pt x="589" y="379589"/>
                </a:lnTo>
                <a:lnTo>
                  <a:pt x="0" y="395613"/>
                </a:lnTo>
                <a:lnTo>
                  <a:pt x="1115" y="403442"/>
                </a:lnTo>
                <a:lnTo>
                  <a:pt x="3130" y="411202"/>
                </a:lnTo>
                <a:lnTo>
                  <a:pt x="5746" y="418915"/>
                </a:lnTo>
                <a:lnTo>
                  <a:pt x="7489" y="426596"/>
                </a:lnTo>
                <a:lnTo>
                  <a:pt x="8652" y="434258"/>
                </a:lnTo>
                <a:lnTo>
                  <a:pt x="9427" y="441905"/>
                </a:lnTo>
                <a:lnTo>
                  <a:pt x="10288" y="453789"/>
                </a:lnTo>
                <a:lnTo>
                  <a:pt x="10671" y="464575"/>
                </a:lnTo>
                <a:lnTo>
                  <a:pt x="10974" y="500977"/>
                </a:lnTo>
                <a:lnTo>
                  <a:pt x="10976" y="502344"/>
                </a:lnTo>
                <a:lnTo>
                  <a:pt x="10977" y="4914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SMARTInkAnnotation114"/>
          <p:cNvSpPr/>
          <p:nvPr/>
        </p:nvSpPr>
        <p:spPr>
          <a:xfrm>
            <a:off x="4022468" y="3120389"/>
            <a:ext cx="377804" cy="22862"/>
          </a:xfrm>
          <a:custGeom>
            <a:avLst/>
            <a:gdLst/>
            <a:ahLst/>
            <a:cxnLst/>
            <a:rect l="0" t="0" r="0" b="0"/>
            <a:pathLst>
              <a:path w="377804" h="22862">
                <a:moveTo>
                  <a:pt x="377803" y="0"/>
                </a:moveTo>
                <a:lnTo>
                  <a:pt x="350891" y="0"/>
                </a:lnTo>
                <a:lnTo>
                  <a:pt x="345869" y="1271"/>
                </a:lnTo>
                <a:lnTo>
                  <a:pt x="339977" y="3387"/>
                </a:lnTo>
                <a:lnTo>
                  <a:pt x="333504" y="6069"/>
                </a:lnTo>
                <a:lnTo>
                  <a:pt x="327918" y="7856"/>
                </a:lnTo>
                <a:lnTo>
                  <a:pt x="322921" y="9047"/>
                </a:lnTo>
                <a:lnTo>
                  <a:pt x="318318" y="9842"/>
                </a:lnTo>
                <a:lnTo>
                  <a:pt x="311433" y="10372"/>
                </a:lnTo>
                <a:lnTo>
                  <a:pt x="303027" y="10724"/>
                </a:lnTo>
                <a:lnTo>
                  <a:pt x="274271" y="11291"/>
                </a:lnTo>
                <a:lnTo>
                  <a:pt x="89371" y="11431"/>
                </a:lnTo>
                <a:lnTo>
                  <a:pt x="81206" y="12700"/>
                </a:lnTo>
                <a:lnTo>
                  <a:pt x="74490" y="14817"/>
                </a:lnTo>
                <a:lnTo>
                  <a:pt x="68741" y="17499"/>
                </a:lnTo>
                <a:lnTo>
                  <a:pt x="62364" y="19286"/>
                </a:lnTo>
                <a:lnTo>
                  <a:pt x="55569" y="20478"/>
                </a:lnTo>
                <a:lnTo>
                  <a:pt x="48494" y="21272"/>
                </a:lnTo>
                <a:lnTo>
                  <a:pt x="42506" y="21802"/>
                </a:lnTo>
                <a:lnTo>
                  <a:pt x="32460" y="22390"/>
                </a:lnTo>
                <a:lnTo>
                  <a:pt x="23755" y="22651"/>
                </a:lnTo>
                <a:lnTo>
                  <a:pt x="9136" y="22842"/>
                </a:lnTo>
                <a:lnTo>
                  <a:pt x="0" y="2286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SMARTInkAnnotation115"/>
          <p:cNvSpPr/>
          <p:nvPr/>
        </p:nvSpPr>
        <p:spPr>
          <a:xfrm>
            <a:off x="4537654" y="3246119"/>
            <a:ext cx="240422" cy="6587"/>
          </a:xfrm>
          <a:custGeom>
            <a:avLst/>
            <a:gdLst/>
            <a:ahLst/>
            <a:cxnLst/>
            <a:rect l="0" t="0" r="0" b="0"/>
            <a:pathLst>
              <a:path w="240422" h="6587">
                <a:moveTo>
                  <a:pt x="0" y="0"/>
                </a:moveTo>
                <a:lnTo>
                  <a:pt x="78131" y="0"/>
                </a:lnTo>
                <a:lnTo>
                  <a:pt x="85161" y="1270"/>
                </a:lnTo>
                <a:lnTo>
                  <a:pt x="92392" y="3387"/>
                </a:lnTo>
                <a:lnTo>
                  <a:pt x="99757" y="6068"/>
                </a:lnTo>
                <a:lnTo>
                  <a:pt x="105938" y="6586"/>
                </a:lnTo>
                <a:lnTo>
                  <a:pt x="111331" y="5661"/>
                </a:lnTo>
                <a:lnTo>
                  <a:pt x="116199" y="3774"/>
                </a:lnTo>
                <a:lnTo>
                  <a:pt x="121989" y="2516"/>
                </a:lnTo>
                <a:lnTo>
                  <a:pt x="128392" y="1677"/>
                </a:lnTo>
                <a:lnTo>
                  <a:pt x="135206" y="1118"/>
                </a:lnTo>
                <a:lnTo>
                  <a:pt x="141019" y="746"/>
                </a:lnTo>
                <a:lnTo>
                  <a:pt x="150872" y="332"/>
                </a:lnTo>
                <a:lnTo>
                  <a:pt x="169648" y="98"/>
                </a:lnTo>
                <a:lnTo>
                  <a:pt x="240421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SMARTInkAnnotation116"/>
          <p:cNvSpPr/>
          <p:nvPr/>
        </p:nvSpPr>
        <p:spPr>
          <a:xfrm>
            <a:off x="5865690" y="3074670"/>
            <a:ext cx="1" cy="22860"/>
          </a:xfrm>
          <a:custGeom>
            <a:avLst/>
            <a:gdLst/>
            <a:ahLst/>
            <a:cxnLst/>
            <a:rect l="0" t="0" r="0" b="0"/>
            <a:pathLst>
              <a:path w="1" h="22860">
                <a:moveTo>
                  <a:pt x="0" y="22859"/>
                </a:move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SMARTInkAnnotation117"/>
          <p:cNvSpPr/>
          <p:nvPr/>
        </p:nvSpPr>
        <p:spPr>
          <a:xfrm>
            <a:off x="5671594" y="3028949"/>
            <a:ext cx="182649" cy="274122"/>
          </a:xfrm>
          <a:custGeom>
            <a:avLst/>
            <a:gdLst/>
            <a:ahLst/>
            <a:cxnLst/>
            <a:rect l="0" t="0" r="0" b="0"/>
            <a:pathLst>
              <a:path w="182649" h="274122">
                <a:moveTo>
                  <a:pt x="171199" y="0"/>
                </a:moveTo>
                <a:lnTo>
                  <a:pt x="142835" y="0"/>
                </a:lnTo>
                <a:lnTo>
                  <a:pt x="139569" y="1270"/>
                </a:lnTo>
                <a:lnTo>
                  <a:pt x="136119" y="3387"/>
                </a:lnTo>
                <a:lnTo>
                  <a:pt x="132548" y="6068"/>
                </a:lnTo>
                <a:lnTo>
                  <a:pt x="127622" y="9126"/>
                </a:lnTo>
                <a:lnTo>
                  <a:pt x="121795" y="12434"/>
                </a:lnTo>
                <a:lnTo>
                  <a:pt x="115366" y="15909"/>
                </a:lnTo>
                <a:lnTo>
                  <a:pt x="109807" y="19496"/>
                </a:lnTo>
                <a:lnTo>
                  <a:pt x="104830" y="23157"/>
                </a:lnTo>
                <a:lnTo>
                  <a:pt x="100240" y="26868"/>
                </a:lnTo>
                <a:lnTo>
                  <a:pt x="95907" y="30612"/>
                </a:lnTo>
                <a:lnTo>
                  <a:pt x="91747" y="34378"/>
                </a:lnTo>
                <a:lnTo>
                  <a:pt x="87702" y="38159"/>
                </a:lnTo>
                <a:lnTo>
                  <a:pt x="82460" y="41950"/>
                </a:lnTo>
                <a:lnTo>
                  <a:pt x="76422" y="45746"/>
                </a:lnTo>
                <a:lnTo>
                  <a:pt x="69852" y="49547"/>
                </a:lnTo>
                <a:lnTo>
                  <a:pt x="64201" y="54622"/>
                </a:lnTo>
                <a:lnTo>
                  <a:pt x="59160" y="60545"/>
                </a:lnTo>
                <a:lnTo>
                  <a:pt x="54528" y="67033"/>
                </a:lnTo>
                <a:lnTo>
                  <a:pt x="50168" y="73899"/>
                </a:lnTo>
                <a:lnTo>
                  <a:pt x="45989" y="81016"/>
                </a:lnTo>
                <a:lnTo>
                  <a:pt x="41931" y="88301"/>
                </a:lnTo>
                <a:lnTo>
                  <a:pt x="34030" y="103168"/>
                </a:lnTo>
                <a:lnTo>
                  <a:pt x="18593" y="133409"/>
                </a:lnTo>
                <a:lnTo>
                  <a:pt x="16035" y="141010"/>
                </a:lnTo>
                <a:lnTo>
                  <a:pt x="14330" y="148617"/>
                </a:lnTo>
                <a:lnTo>
                  <a:pt x="13193" y="156228"/>
                </a:lnTo>
                <a:lnTo>
                  <a:pt x="11162" y="163842"/>
                </a:lnTo>
                <a:lnTo>
                  <a:pt x="8537" y="171458"/>
                </a:lnTo>
                <a:lnTo>
                  <a:pt x="5514" y="179076"/>
                </a:lnTo>
                <a:lnTo>
                  <a:pt x="3500" y="185424"/>
                </a:lnTo>
                <a:lnTo>
                  <a:pt x="2156" y="190926"/>
                </a:lnTo>
                <a:lnTo>
                  <a:pt x="1261" y="195864"/>
                </a:lnTo>
                <a:lnTo>
                  <a:pt x="664" y="201696"/>
                </a:lnTo>
                <a:lnTo>
                  <a:pt x="265" y="208124"/>
                </a:lnTo>
                <a:lnTo>
                  <a:pt x="0" y="214950"/>
                </a:lnTo>
                <a:lnTo>
                  <a:pt x="1095" y="220770"/>
                </a:lnTo>
                <a:lnTo>
                  <a:pt x="3097" y="225920"/>
                </a:lnTo>
                <a:lnTo>
                  <a:pt x="5704" y="230624"/>
                </a:lnTo>
                <a:lnTo>
                  <a:pt x="7443" y="235029"/>
                </a:lnTo>
                <a:lnTo>
                  <a:pt x="9373" y="243311"/>
                </a:lnTo>
                <a:lnTo>
                  <a:pt x="13624" y="251225"/>
                </a:lnTo>
                <a:lnTo>
                  <a:pt x="16539" y="255114"/>
                </a:lnTo>
                <a:lnTo>
                  <a:pt x="19753" y="258976"/>
                </a:lnTo>
                <a:lnTo>
                  <a:pt x="23169" y="262821"/>
                </a:lnTo>
                <a:lnTo>
                  <a:pt x="26718" y="266654"/>
                </a:lnTo>
                <a:lnTo>
                  <a:pt x="30356" y="269210"/>
                </a:lnTo>
                <a:lnTo>
                  <a:pt x="34053" y="270913"/>
                </a:lnTo>
                <a:lnTo>
                  <a:pt x="37791" y="272049"/>
                </a:lnTo>
                <a:lnTo>
                  <a:pt x="41554" y="272806"/>
                </a:lnTo>
                <a:lnTo>
                  <a:pt x="45334" y="273311"/>
                </a:lnTo>
                <a:lnTo>
                  <a:pt x="49128" y="273648"/>
                </a:lnTo>
                <a:lnTo>
                  <a:pt x="52928" y="273872"/>
                </a:lnTo>
                <a:lnTo>
                  <a:pt x="60543" y="274121"/>
                </a:lnTo>
                <a:lnTo>
                  <a:pt x="65627" y="272918"/>
                </a:lnTo>
                <a:lnTo>
                  <a:pt x="71560" y="270845"/>
                </a:lnTo>
                <a:lnTo>
                  <a:pt x="78059" y="268194"/>
                </a:lnTo>
                <a:lnTo>
                  <a:pt x="83665" y="265156"/>
                </a:lnTo>
                <a:lnTo>
                  <a:pt x="88674" y="261861"/>
                </a:lnTo>
                <a:lnTo>
                  <a:pt x="93285" y="258394"/>
                </a:lnTo>
                <a:lnTo>
                  <a:pt x="98903" y="256083"/>
                </a:lnTo>
                <a:lnTo>
                  <a:pt x="105193" y="254542"/>
                </a:lnTo>
                <a:lnTo>
                  <a:pt x="111930" y="253515"/>
                </a:lnTo>
                <a:lnTo>
                  <a:pt x="117694" y="250290"/>
                </a:lnTo>
                <a:lnTo>
                  <a:pt x="122808" y="245601"/>
                </a:lnTo>
                <a:lnTo>
                  <a:pt x="127490" y="239934"/>
                </a:lnTo>
                <a:lnTo>
                  <a:pt x="131883" y="234886"/>
                </a:lnTo>
                <a:lnTo>
                  <a:pt x="136083" y="230251"/>
                </a:lnTo>
                <a:lnTo>
                  <a:pt x="144143" y="221714"/>
                </a:lnTo>
                <a:lnTo>
                  <a:pt x="167353" y="198185"/>
                </a:lnTo>
                <a:lnTo>
                  <a:pt x="182648" y="18288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SMARTInkAnnotation118"/>
          <p:cNvSpPr/>
          <p:nvPr/>
        </p:nvSpPr>
        <p:spPr>
          <a:xfrm>
            <a:off x="5877180" y="3052007"/>
            <a:ext cx="57202" cy="262694"/>
          </a:xfrm>
          <a:custGeom>
            <a:avLst/>
            <a:gdLst/>
            <a:ahLst/>
            <a:cxnLst/>
            <a:rect l="0" t="0" r="0" b="0"/>
            <a:pathLst>
              <a:path w="57202" h="262694">
                <a:moveTo>
                  <a:pt x="22855" y="79813"/>
                </a:moveTo>
                <a:lnTo>
                  <a:pt x="22855" y="57836"/>
                </a:lnTo>
                <a:lnTo>
                  <a:pt x="21584" y="53731"/>
                </a:lnTo>
                <a:lnTo>
                  <a:pt x="19464" y="50995"/>
                </a:lnTo>
                <a:lnTo>
                  <a:pt x="16778" y="49171"/>
                </a:lnTo>
                <a:lnTo>
                  <a:pt x="14988" y="46685"/>
                </a:lnTo>
                <a:lnTo>
                  <a:pt x="13794" y="43757"/>
                </a:lnTo>
                <a:lnTo>
                  <a:pt x="12468" y="37118"/>
                </a:lnTo>
                <a:lnTo>
                  <a:pt x="11879" y="29934"/>
                </a:lnTo>
                <a:lnTo>
                  <a:pt x="11617" y="22508"/>
                </a:lnTo>
                <a:lnTo>
                  <a:pt x="11410" y="469"/>
                </a:lnTo>
                <a:lnTo>
                  <a:pt x="10138" y="247"/>
                </a:lnTo>
                <a:lnTo>
                  <a:pt x="8017" y="99"/>
                </a:lnTo>
                <a:lnTo>
                  <a:pt x="5330" y="0"/>
                </a:lnTo>
                <a:lnTo>
                  <a:pt x="3540" y="1204"/>
                </a:lnTo>
                <a:lnTo>
                  <a:pt x="2347" y="3277"/>
                </a:lnTo>
                <a:lnTo>
                  <a:pt x="430" y="9661"/>
                </a:lnTo>
                <a:lnTo>
                  <a:pt x="98" y="16834"/>
                </a:lnTo>
                <a:lnTo>
                  <a:pt x="0" y="27003"/>
                </a:lnTo>
                <a:lnTo>
                  <a:pt x="1258" y="31906"/>
                </a:lnTo>
                <a:lnTo>
                  <a:pt x="3369" y="37715"/>
                </a:lnTo>
                <a:lnTo>
                  <a:pt x="6048" y="44128"/>
                </a:lnTo>
                <a:lnTo>
                  <a:pt x="7835" y="50943"/>
                </a:lnTo>
                <a:lnTo>
                  <a:pt x="9025" y="58026"/>
                </a:lnTo>
                <a:lnTo>
                  <a:pt x="9820" y="65288"/>
                </a:lnTo>
                <a:lnTo>
                  <a:pt x="11621" y="72669"/>
                </a:lnTo>
                <a:lnTo>
                  <a:pt x="14093" y="80131"/>
                </a:lnTo>
                <a:lnTo>
                  <a:pt x="17014" y="87644"/>
                </a:lnTo>
                <a:lnTo>
                  <a:pt x="18962" y="96464"/>
                </a:lnTo>
                <a:lnTo>
                  <a:pt x="20259" y="106154"/>
                </a:lnTo>
                <a:lnTo>
                  <a:pt x="21125" y="116423"/>
                </a:lnTo>
                <a:lnTo>
                  <a:pt x="21702" y="125809"/>
                </a:lnTo>
                <a:lnTo>
                  <a:pt x="22343" y="143012"/>
                </a:lnTo>
                <a:lnTo>
                  <a:pt x="23786" y="151156"/>
                </a:lnTo>
                <a:lnTo>
                  <a:pt x="26020" y="159124"/>
                </a:lnTo>
                <a:lnTo>
                  <a:pt x="28781" y="166977"/>
                </a:lnTo>
                <a:lnTo>
                  <a:pt x="30623" y="174752"/>
                </a:lnTo>
                <a:lnTo>
                  <a:pt x="31849" y="182475"/>
                </a:lnTo>
                <a:lnTo>
                  <a:pt x="32668" y="190165"/>
                </a:lnTo>
                <a:lnTo>
                  <a:pt x="34485" y="197830"/>
                </a:lnTo>
                <a:lnTo>
                  <a:pt x="36969" y="205481"/>
                </a:lnTo>
                <a:lnTo>
                  <a:pt x="39897" y="213121"/>
                </a:lnTo>
                <a:lnTo>
                  <a:pt x="41849" y="219485"/>
                </a:lnTo>
                <a:lnTo>
                  <a:pt x="43151" y="224998"/>
                </a:lnTo>
                <a:lnTo>
                  <a:pt x="44018" y="229943"/>
                </a:lnTo>
                <a:lnTo>
                  <a:pt x="44596" y="234509"/>
                </a:lnTo>
                <a:lnTo>
                  <a:pt x="44982" y="238824"/>
                </a:lnTo>
                <a:lnTo>
                  <a:pt x="45239" y="242970"/>
                </a:lnTo>
                <a:lnTo>
                  <a:pt x="46683" y="247004"/>
                </a:lnTo>
                <a:lnTo>
                  <a:pt x="48917" y="250963"/>
                </a:lnTo>
                <a:lnTo>
                  <a:pt x="57201" y="26269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SMARTInkAnnotation119"/>
          <p:cNvSpPr/>
          <p:nvPr/>
        </p:nvSpPr>
        <p:spPr>
          <a:xfrm>
            <a:off x="6003073" y="2720340"/>
            <a:ext cx="68693" cy="662940"/>
          </a:xfrm>
          <a:custGeom>
            <a:avLst/>
            <a:gdLst/>
            <a:ahLst/>
            <a:cxnLst/>
            <a:rect l="0" t="0" r="0" b="0"/>
            <a:pathLst>
              <a:path w="68693" h="662940">
                <a:moveTo>
                  <a:pt x="0" y="0"/>
                </a:moveTo>
                <a:lnTo>
                  <a:pt x="0" y="205940"/>
                </a:lnTo>
                <a:lnTo>
                  <a:pt x="1272" y="218573"/>
                </a:lnTo>
                <a:lnTo>
                  <a:pt x="3391" y="232075"/>
                </a:lnTo>
                <a:lnTo>
                  <a:pt x="6077" y="246156"/>
                </a:lnTo>
                <a:lnTo>
                  <a:pt x="7868" y="259354"/>
                </a:lnTo>
                <a:lnTo>
                  <a:pt x="9061" y="271963"/>
                </a:lnTo>
                <a:lnTo>
                  <a:pt x="9857" y="284178"/>
                </a:lnTo>
                <a:lnTo>
                  <a:pt x="11659" y="297402"/>
                </a:lnTo>
                <a:lnTo>
                  <a:pt x="14134" y="311298"/>
                </a:lnTo>
                <a:lnTo>
                  <a:pt x="17055" y="325642"/>
                </a:lnTo>
                <a:lnTo>
                  <a:pt x="19002" y="340284"/>
                </a:lnTo>
                <a:lnTo>
                  <a:pt x="20300" y="355126"/>
                </a:lnTo>
                <a:lnTo>
                  <a:pt x="21166" y="370101"/>
                </a:lnTo>
                <a:lnTo>
                  <a:pt x="22128" y="396899"/>
                </a:lnTo>
                <a:lnTo>
                  <a:pt x="22384" y="409380"/>
                </a:lnTo>
                <a:lnTo>
                  <a:pt x="23828" y="422779"/>
                </a:lnTo>
                <a:lnTo>
                  <a:pt x="26061" y="436793"/>
                </a:lnTo>
                <a:lnTo>
                  <a:pt x="28823" y="451215"/>
                </a:lnTo>
                <a:lnTo>
                  <a:pt x="30664" y="464640"/>
                </a:lnTo>
                <a:lnTo>
                  <a:pt x="31891" y="477400"/>
                </a:lnTo>
                <a:lnTo>
                  <a:pt x="32710" y="489716"/>
                </a:lnTo>
                <a:lnTo>
                  <a:pt x="34527" y="501737"/>
                </a:lnTo>
                <a:lnTo>
                  <a:pt x="37010" y="513561"/>
                </a:lnTo>
                <a:lnTo>
                  <a:pt x="39938" y="525254"/>
                </a:lnTo>
                <a:lnTo>
                  <a:pt x="41890" y="535589"/>
                </a:lnTo>
                <a:lnTo>
                  <a:pt x="43192" y="545019"/>
                </a:lnTo>
                <a:lnTo>
                  <a:pt x="44059" y="553846"/>
                </a:lnTo>
                <a:lnTo>
                  <a:pt x="45909" y="563540"/>
                </a:lnTo>
                <a:lnTo>
                  <a:pt x="48415" y="573813"/>
                </a:lnTo>
                <a:lnTo>
                  <a:pt x="51358" y="584472"/>
                </a:lnTo>
                <a:lnTo>
                  <a:pt x="53319" y="592848"/>
                </a:lnTo>
                <a:lnTo>
                  <a:pt x="54627" y="599702"/>
                </a:lnTo>
                <a:lnTo>
                  <a:pt x="56468" y="618803"/>
                </a:lnTo>
                <a:lnTo>
                  <a:pt x="56726" y="625895"/>
                </a:lnTo>
                <a:lnTo>
                  <a:pt x="58170" y="631893"/>
                </a:lnTo>
                <a:lnTo>
                  <a:pt x="60406" y="637162"/>
                </a:lnTo>
                <a:lnTo>
                  <a:pt x="63168" y="641944"/>
                </a:lnTo>
                <a:lnTo>
                  <a:pt x="65009" y="646403"/>
                </a:lnTo>
                <a:lnTo>
                  <a:pt x="67055" y="654743"/>
                </a:lnTo>
                <a:lnTo>
                  <a:pt x="68692" y="66293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SMARTInkAnnotation120"/>
          <p:cNvSpPr/>
          <p:nvPr/>
        </p:nvSpPr>
        <p:spPr>
          <a:xfrm>
            <a:off x="5819896" y="2891789"/>
            <a:ext cx="377804" cy="114301"/>
          </a:xfrm>
          <a:custGeom>
            <a:avLst/>
            <a:gdLst/>
            <a:ahLst/>
            <a:cxnLst/>
            <a:rect l="0" t="0" r="0" b="0"/>
            <a:pathLst>
              <a:path w="377804" h="114301">
                <a:moveTo>
                  <a:pt x="377803" y="0"/>
                </a:moveTo>
                <a:lnTo>
                  <a:pt x="360748" y="0"/>
                </a:lnTo>
                <a:lnTo>
                  <a:pt x="357528" y="1271"/>
                </a:lnTo>
                <a:lnTo>
                  <a:pt x="354110" y="3387"/>
                </a:lnTo>
                <a:lnTo>
                  <a:pt x="350559" y="6068"/>
                </a:lnTo>
                <a:lnTo>
                  <a:pt x="339829" y="9048"/>
                </a:lnTo>
                <a:lnTo>
                  <a:pt x="333407" y="9842"/>
                </a:lnTo>
                <a:lnTo>
                  <a:pt x="326580" y="11641"/>
                </a:lnTo>
                <a:lnTo>
                  <a:pt x="319485" y="14111"/>
                </a:lnTo>
                <a:lnTo>
                  <a:pt x="312211" y="17027"/>
                </a:lnTo>
                <a:lnTo>
                  <a:pt x="293952" y="23655"/>
                </a:lnTo>
                <a:lnTo>
                  <a:pt x="283741" y="27200"/>
                </a:lnTo>
                <a:lnTo>
                  <a:pt x="274388" y="29563"/>
                </a:lnTo>
                <a:lnTo>
                  <a:pt x="265610" y="31139"/>
                </a:lnTo>
                <a:lnTo>
                  <a:pt x="257214" y="32190"/>
                </a:lnTo>
                <a:lnTo>
                  <a:pt x="247799" y="34160"/>
                </a:lnTo>
                <a:lnTo>
                  <a:pt x="237707" y="36743"/>
                </a:lnTo>
                <a:lnTo>
                  <a:pt x="227163" y="39736"/>
                </a:lnTo>
                <a:lnTo>
                  <a:pt x="205271" y="46448"/>
                </a:lnTo>
                <a:lnTo>
                  <a:pt x="160121" y="61104"/>
                </a:lnTo>
                <a:lnTo>
                  <a:pt x="149997" y="64866"/>
                </a:lnTo>
                <a:lnTo>
                  <a:pt x="140705" y="68645"/>
                </a:lnTo>
                <a:lnTo>
                  <a:pt x="131965" y="72433"/>
                </a:lnTo>
                <a:lnTo>
                  <a:pt x="122322" y="76229"/>
                </a:lnTo>
                <a:lnTo>
                  <a:pt x="101432" y="83833"/>
                </a:lnTo>
                <a:lnTo>
                  <a:pt x="91790" y="87639"/>
                </a:lnTo>
                <a:lnTo>
                  <a:pt x="82819" y="91446"/>
                </a:lnTo>
                <a:lnTo>
                  <a:pt x="74293" y="95254"/>
                </a:lnTo>
                <a:lnTo>
                  <a:pt x="66066" y="97793"/>
                </a:lnTo>
                <a:lnTo>
                  <a:pt x="58037" y="99485"/>
                </a:lnTo>
                <a:lnTo>
                  <a:pt x="50139" y="100614"/>
                </a:lnTo>
                <a:lnTo>
                  <a:pt x="42331" y="102636"/>
                </a:lnTo>
                <a:lnTo>
                  <a:pt x="34581" y="105254"/>
                </a:lnTo>
                <a:lnTo>
                  <a:pt x="26870" y="108270"/>
                </a:lnTo>
                <a:lnTo>
                  <a:pt x="20457" y="110280"/>
                </a:lnTo>
                <a:lnTo>
                  <a:pt x="9940" y="112513"/>
                </a:lnTo>
                <a:lnTo>
                  <a:pt x="0" y="1143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SMARTInkAnnotation121"/>
          <p:cNvSpPr/>
          <p:nvPr/>
        </p:nvSpPr>
        <p:spPr>
          <a:xfrm>
            <a:off x="6300876" y="2823210"/>
            <a:ext cx="251056" cy="479844"/>
          </a:xfrm>
          <a:custGeom>
            <a:avLst/>
            <a:gdLst/>
            <a:ahLst/>
            <a:cxnLst/>
            <a:rect l="0" t="0" r="0" b="0"/>
            <a:pathLst>
              <a:path w="251056" h="479844">
                <a:moveTo>
                  <a:pt x="11309" y="0"/>
                </a:moveTo>
                <a:lnTo>
                  <a:pt x="11309" y="103840"/>
                </a:lnTo>
                <a:lnTo>
                  <a:pt x="10037" y="114946"/>
                </a:lnTo>
                <a:lnTo>
                  <a:pt x="7917" y="126161"/>
                </a:lnTo>
                <a:lnTo>
                  <a:pt x="5232" y="137447"/>
                </a:lnTo>
                <a:lnTo>
                  <a:pt x="3440" y="148781"/>
                </a:lnTo>
                <a:lnTo>
                  <a:pt x="2247" y="160147"/>
                </a:lnTo>
                <a:lnTo>
                  <a:pt x="1451" y="171535"/>
                </a:lnTo>
                <a:lnTo>
                  <a:pt x="921" y="184206"/>
                </a:lnTo>
                <a:lnTo>
                  <a:pt x="332" y="211833"/>
                </a:lnTo>
                <a:lnTo>
                  <a:pt x="0" y="249878"/>
                </a:lnTo>
                <a:lnTo>
                  <a:pt x="1226" y="261835"/>
                </a:lnTo>
                <a:lnTo>
                  <a:pt x="3314" y="273616"/>
                </a:lnTo>
                <a:lnTo>
                  <a:pt x="5979" y="285281"/>
                </a:lnTo>
                <a:lnTo>
                  <a:pt x="7755" y="296867"/>
                </a:lnTo>
                <a:lnTo>
                  <a:pt x="8940" y="308401"/>
                </a:lnTo>
                <a:lnTo>
                  <a:pt x="9729" y="319901"/>
                </a:lnTo>
                <a:lnTo>
                  <a:pt x="10255" y="331377"/>
                </a:lnTo>
                <a:lnTo>
                  <a:pt x="10841" y="354288"/>
                </a:lnTo>
                <a:lnTo>
                  <a:pt x="12268" y="365732"/>
                </a:lnTo>
                <a:lnTo>
                  <a:pt x="14493" y="377171"/>
                </a:lnTo>
                <a:lnTo>
                  <a:pt x="17248" y="388607"/>
                </a:lnTo>
                <a:lnTo>
                  <a:pt x="19084" y="398771"/>
                </a:lnTo>
                <a:lnTo>
                  <a:pt x="20309" y="408088"/>
                </a:lnTo>
                <a:lnTo>
                  <a:pt x="21125" y="416838"/>
                </a:lnTo>
                <a:lnTo>
                  <a:pt x="21669" y="425212"/>
                </a:lnTo>
                <a:lnTo>
                  <a:pt x="22032" y="433334"/>
                </a:lnTo>
                <a:lnTo>
                  <a:pt x="22542" y="453515"/>
                </a:lnTo>
                <a:lnTo>
                  <a:pt x="22753" y="479326"/>
                </a:lnTo>
                <a:lnTo>
                  <a:pt x="19363" y="479734"/>
                </a:lnTo>
                <a:lnTo>
                  <a:pt x="16679" y="479843"/>
                </a:lnTo>
                <a:lnTo>
                  <a:pt x="14888" y="478645"/>
                </a:lnTo>
                <a:lnTo>
                  <a:pt x="13695" y="476576"/>
                </a:lnTo>
                <a:lnTo>
                  <a:pt x="12369" y="470892"/>
                </a:lnTo>
                <a:lnTo>
                  <a:pt x="11518" y="456894"/>
                </a:lnTo>
                <a:lnTo>
                  <a:pt x="11448" y="453186"/>
                </a:lnTo>
                <a:lnTo>
                  <a:pt x="7979" y="442292"/>
                </a:lnTo>
                <a:lnTo>
                  <a:pt x="5273" y="435831"/>
                </a:lnTo>
                <a:lnTo>
                  <a:pt x="3468" y="427714"/>
                </a:lnTo>
                <a:lnTo>
                  <a:pt x="2266" y="418492"/>
                </a:lnTo>
                <a:lnTo>
                  <a:pt x="1464" y="408535"/>
                </a:lnTo>
                <a:lnTo>
                  <a:pt x="2202" y="399356"/>
                </a:lnTo>
                <a:lnTo>
                  <a:pt x="3965" y="390697"/>
                </a:lnTo>
                <a:lnTo>
                  <a:pt x="6413" y="382384"/>
                </a:lnTo>
                <a:lnTo>
                  <a:pt x="8045" y="374303"/>
                </a:lnTo>
                <a:lnTo>
                  <a:pt x="9133" y="366375"/>
                </a:lnTo>
                <a:lnTo>
                  <a:pt x="9858" y="358550"/>
                </a:lnTo>
                <a:lnTo>
                  <a:pt x="10342" y="349523"/>
                </a:lnTo>
                <a:lnTo>
                  <a:pt x="10879" y="329333"/>
                </a:lnTo>
                <a:lnTo>
                  <a:pt x="12294" y="319885"/>
                </a:lnTo>
                <a:lnTo>
                  <a:pt x="14510" y="311047"/>
                </a:lnTo>
                <a:lnTo>
                  <a:pt x="17260" y="302614"/>
                </a:lnTo>
                <a:lnTo>
                  <a:pt x="19092" y="294452"/>
                </a:lnTo>
                <a:lnTo>
                  <a:pt x="20314" y="286471"/>
                </a:lnTo>
                <a:lnTo>
                  <a:pt x="21128" y="278611"/>
                </a:lnTo>
                <a:lnTo>
                  <a:pt x="22943" y="270830"/>
                </a:lnTo>
                <a:lnTo>
                  <a:pt x="25426" y="263103"/>
                </a:lnTo>
                <a:lnTo>
                  <a:pt x="28352" y="255412"/>
                </a:lnTo>
                <a:lnTo>
                  <a:pt x="32848" y="247745"/>
                </a:lnTo>
                <a:lnTo>
                  <a:pt x="38388" y="240093"/>
                </a:lnTo>
                <a:lnTo>
                  <a:pt x="44626" y="232452"/>
                </a:lnTo>
                <a:lnTo>
                  <a:pt x="50057" y="224818"/>
                </a:lnTo>
                <a:lnTo>
                  <a:pt x="54950" y="217188"/>
                </a:lnTo>
                <a:lnTo>
                  <a:pt x="59484" y="209562"/>
                </a:lnTo>
                <a:lnTo>
                  <a:pt x="63778" y="203208"/>
                </a:lnTo>
                <a:lnTo>
                  <a:pt x="67914" y="197701"/>
                </a:lnTo>
                <a:lnTo>
                  <a:pt x="71943" y="192761"/>
                </a:lnTo>
                <a:lnTo>
                  <a:pt x="77172" y="189467"/>
                </a:lnTo>
                <a:lnTo>
                  <a:pt x="83203" y="187271"/>
                </a:lnTo>
                <a:lnTo>
                  <a:pt x="89768" y="185807"/>
                </a:lnTo>
                <a:lnTo>
                  <a:pt x="95416" y="183561"/>
                </a:lnTo>
                <a:lnTo>
                  <a:pt x="100455" y="180794"/>
                </a:lnTo>
                <a:lnTo>
                  <a:pt x="105085" y="177679"/>
                </a:lnTo>
                <a:lnTo>
                  <a:pt x="110715" y="175602"/>
                </a:lnTo>
                <a:lnTo>
                  <a:pt x="117015" y="174218"/>
                </a:lnTo>
                <a:lnTo>
                  <a:pt x="123757" y="173295"/>
                </a:lnTo>
                <a:lnTo>
                  <a:pt x="129524" y="173950"/>
                </a:lnTo>
                <a:lnTo>
                  <a:pt x="134642" y="175657"/>
                </a:lnTo>
                <a:lnTo>
                  <a:pt x="158071" y="187521"/>
                </a:lnTo>
                <a:lnTo>
                  <a:pt x="163849" y="191053"/>
                </a:lnTo>
                <a:lnTo>
                  <a:pt x="168974" y="194679"/>
                </a:lnTo>
                <a:lnTo>
                  <a:pt x="173661" y="198366"/>
                </a:lnTo>
                <a:lnTo>
                  <a:pt x="179331" y="203364"/>
                </a:lnTo>
                <a:lnTo>
                  <a:pt x="192415" y="215690"/>
                </a:lnTo>
                <a:lnTo>
                  <a:pt x="208006" y="230842"/>
                </a:lnTo>
                <a:lnTo>
                  <a:pt x="212403" y="236445"/>
                </a:lnTo>
                <a:lnTo>
                  <a:pt x="216608" y="242719"/>
                </a:lnTo>
                <a:lnTo>
                  <a:pt x="220683" y="249443"/>
                </a:lnTo>
                <a:lnTo>
                  <a:pt x="224671" y="257735"/>
                </a:lnTo>
                <a:lnTo>
                  <a:pt x="228602" y="267073"/>
                </a:lnTo>
                <a:lnTo>
                  <a:pt x="232495" y="277108"/>
                </a:lnTo>
                <a:lnTo>
                  <a:pt x="236362" y="286339"/>
                </a:lnTo>
                <a:lnTo>
                  <a:pt x="240212" y="295032"/>
                </a:lnTo>
                <a:lnTo>
                  <a:pt x="244051" y="303368"/>
                </a:lnTo>
                <a:lnTo>
                  <a:pt x="246610" y="311465"/>
                </a:lnTo>
                <a:lnTo>
                  <a:pt x="248316" y="319403"/>
                </a:lnTo>
                <a:lnTo>
                  <a:pt x="249454" y="327235"/>
                </a:lnTo>
                <a:lnTo>
                  <a:pt x="250213" y="334997"/>
                </a:lnTo>
                <a:lnTo>
                  <a:pt x="250717" y="342711"/>
                </a:lnTo>
                <a:lnTo>
                  <a:pt x="251055" y="350394"/>
                </a:lnTo>
                <a:lnTo>
                  <a:pt x="250007" y="358056"/>
                </a:lnTo>
                <a:lnTo>
                  <a:pt x="248037" y="365703"/>
                </a:lnTo>
                <a:lnTo>
                  <a:pt x="245451" y="373342"/>
                </a:lnTo>
                <a:lnTo>
                  <a:pt x="242456" y="380975"/>
                </a:lnTo>
                <a:lnTo>
                  <a:pt x="239187" y="388603"/>
                </a:lnTo>
                <a:lnTo>
                  <a:pt x="235735" y="396228"/>
                </a:lnTo>
                <a:lnTo>
                  <a:pt x="230889" y="403852"/>
                </a:lnTo>
                <a:lnTo>
                  <a:pt x="225116" y="411474"/>
                </a:lnTo>
                <a:lnTo>
                  <a:pt x="218722" y="419096"/>
                </a:lnTo>
                <a:lnTo>
                  <a:pt x="213187" y="425447"/>
                </a:lnTo>
                <a:lnTo>
                  <a:pt x="203647" y="435891"/>
                </a:lnTo>
                <a:lnTo>
                  <a:pt x="198048" y="440453"/>
                </a:lnTo>
                <a:lnTo>
                  <a:pt x="191773" y="444766"/>
                </a:lnTo>
                <a:lnTo>
                  <a:pt x="185045" y="448910"/>
                </a:lnTo>
                <a:lnTo>
                  <a:pt x="178016" y="452943"/>
                </a:lnTo>
                <a:lnTo>
                  <a:pt x="163421" y="460811"/>
                </a:lnTo>
                <a:lnTo>
                  <a:pt x="155967" y="463417"/>
                </a:lnTo>
                <a:lnTo>
                  <a:pt x="148454" y="465154"/>
                </a:lnTo>
                <a:lnTo>
                  <a:pt x="140900" y="466313"/>
                </a:lnTo>
                <a:lnTo>
                  <a:pt x="133321" y="467085"/>
                </a:lnTo>
                <a:lnTo>
                  <a:pt x="125725" y="467599"/>
                </a:lnTo>
                <a:lnTo>
                  <a:pt x="111770" y="468172"/>
                </a:lnTo>
                <a:lnTo>
                  <a:pt x="96764" y="468494"/>
                </a:lnTo>
                <a:lnTo>
                  <a:pt x="80000" y="46862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SMARTInkAnnotation122"/>
          <p:cNvSpPr/>
          <p:nvPr/>
        </p:nvSpPr>
        <p:spPr>
          <a:xfrm>
            <a:off x="6632787" y="2960370"/>
            <a:ext cx="160239" cy="297117"/>
          </a:xfrm>
          <a:custGeom>
            <a:avLst/>
            <a:gdLst/>
            <a:ahLst/>
            <a:cxnLst/>
            <a:rect l="0" t="0" r="0" b="0"/>
            <a:pathLst>
              <a:path w="160239" h="297117">
                <a:moveTo>
                  <a:pt x="22855" y="102869"/>
                </a:moveTo>
                <a:lnTo>
                  <a:pt x="22855" y="259085"/>
                </a:lnTo>
                <a:lnTo>
                  <a:pt x="21584" y="265433"/>
                </a:lnTo>
                <a:lnTo>
                  <a:pt x="19464" y="270935"/>
                </a:lnTo>
                <a:lnTo>
                  <a:pt x="16778" y="275873"/>
                </a:lnTo>
                <a:lnTo>
                  <a:pt x="13794" y="284747"/>
                </a:lnTo>
                <a:lnTo>
                  <a:pt x="11419" y="297116"/>
                </a:lnTo>
                <a:lnTo>
                  <a:pt x="5334" y="291093"/>
                </a:lnTo>
                <a:lnTo>
                  <a:pt x="3542" y="288041"/>
                </a:lnTo>
                <a:lnTo>
                  <a:pt x="1551" y="281265"/>
                </a:lnTo>
                <a:lnTo>
                  <a:pt x="1020" y="276410"/>
                </a:lnTo>
                <a:lnTo>
                  <a:pt x="666" y="270633"/>
                </a:lnTo>
                <a:lnTo>
                  <a:pt x="273" y="257441"/>
                </a:lnTo>
                <a:lnTo>
                  <a:pt x="0" y="220764"/>
                </a:lnTo>
                <a:lnTo>
                  <a:pt x="1258" y="211946"/>
                </a:lnTo>
                <a:lnTo>
                  <a:pt x="3369" y="202257"/>
                </a:lnTo>
                <a:lnTo>
                  <a:pt x="6048" y="191988"/>
                </a:lnTo>
                <a:lnTo>
                  <a:pt x="7835" y="182602"/>
                </a:lnTo>
                <a:lnTo>
                  <a:pt x="9025" y="173804"/>
                </a:lnTo>
                <a:lnTo>
                  <a:pt x="9819" y="165400"/>
                </a:lnTo>
                <a:lnTo>
                  <a:pt x="11620" y="157256"/>
                </a:lnTo>
                <a:lnTo>
                  <a:pt x="14093" y="149287"/>
                </a:lnTo>
                <a:lnTo>
                  <a:pt x="17014" y="141435"/>
                </a:lnTo>
                <a:lnTo>
                  <a:pt x="20233" y="133659"/>
                </a:lnTo>
                <a:lnTo>
                  <a:pt x="23652" y="125936"/>
                </a:lnTo>
                <a:lnTo>
                  <a:pt x="27202" y="118248"/>
                </a:lnTo>
                <a:lnTo>
                  <a:pt x="32113" y="109312"/>
                </a:lnTo>
                <a:lnTo>
                  <a:pt x="37932" y="99544"/>
                </a:lnTo>
                <a:lnTo>
                  <a:pt x="44355" y="89222"/>
                </a:lnTo>
                <a:lnTo>
                  <a:pt x="49909" y="81072"/>
                </a:lnTo>
                <a:lnTo>
                  <a:pt x="54884" y="74368"/>
                </a:lnTo>
                <a:lnTo>
                  <a:pt x="59472" y="68629"/>
                </a:lnTo>
                <a:lnTo>
                  <a:pt x="65075" y="62262"/>
                </a:lnTo>
                <a:lnTo>
                  <a:pt x="71355" y="55478"/>
                </a:lnTo>
                <a:lnTo>
                  <a:pt x="78086" y="48415"/>
                </a:lnTo>
                <a:lnTo>
                  <a:pt x="85116" y="42437"/>
                </a:lnTo>
                <a:lnTo>
                  <a:pt x="92349" y="37181"/>
                </a:lnTo>
                <a:lnTo>
                  <a:pt x="99714" y="32407"/>
                </a:lnTo>
                <a:lnTo>
                  <a:pt x="105896" y="27955"/>
                </a:lnTo>
                <a:lnTo>
                  <a:pt x="111289" y="23716"/>
                </a:lnTo>
                <a:lnTo>
                  <a:pt x="116158" y="19621"/>
                </a:lnTo>
                <a:lnTo>
                  <a:pt x="121947" y="16890"/>
                </a:lnTo>
                <a:lnTo>
                  <a:pt x="128349" y="15070"/>
                </a:lnTo>
                <a:lnTo>
                  <a:pt x="135163" y="13856"/>
                </a:lnTo>
                <a:lnTo>
                  <a:pt x="140977" y="11778"/>
                </a:lnTo>
                <a:lnTo>
                  <a:pt x="146126" y="9121"/>
                </a:lnTo>
                <a:lnTo>
                  <a:pt x="160238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SMARTInkAnnotation123"/>
          <p:cNvSpPr/>
          <p:nvPr/>
        </p:nvSpPr>
        <p:spPr>
          <a:xfrm>
            <a:off x="6758679" y="2977093"/>
            <a:ext cx="194092" cy="280242"/>
          </a:xfrm>
          <a:custGeom>
            <a:avLst/>
            <a:gdLst/>
            <a:ahLst/>
            <a:cxnLst/>
            <a:rect l="0" t="0" r="0" b="0"/>
            <a:pathLst>
              <a:path w="194092" h="280242">
                <a:moveTo>
                  <a:pt x="0" y="234736"/>
                </a:moveTo>
                <a:lnTo>
                  <a:pt x="0" y="223777"/>
                </a:lnTo>
                <a:lnTo>
                  <a:pt x="3392" y="220129"/>
                </a:lnTo>
                <a:lnTo>
                  <a:pt x="15935" y="207439"/>
                </a:lnTo>
                <a:lnTo>
                  <a:pt x="20800" y="203838"/>
                </a:lnTo>
                <a:lnTo>
                  <a:pt x="26588" y="200167"/>
                </a:lnTo>
                <a:lnTo>
                  <a:pt x="32990" y="196450"/>
                </a:lnTo>
                <a:lnTo>
                  <a:pt x="38530" y="192702"/>
                </a:lnTo>
                <a:lnTo>
                  <a:pt x="43496" y="188934"/>
                </a:lnTo>
                <a:lnTo>
                  <a:pt x="48079" y="185151"/>
                </a:lnTo>
                <a:lnTo>
                  <a:pt x="53678" y="180090"/>
                </a:lnTo>
                <a:lnTo>
                  <a:pt x="66683" y="167692"/>
                </a:lnTo>
                <a:lnTo>
                  <a:pt x="88309" y="146433"/>
                </a:lnTo>
                <a:lnTo>
                  <a:pt x="94491" y="139037"/>
                </a:lnTo>
                <a:lnTo>
                  <a:pt x="99884" y="131567"/>
                </a:lnTo>
                <a:lnTo>
                  <a:pt x="104751" y="124047"/>
                </a:lnTo>
                <a:lnTo>
                  <a:pt x="110540" y="117764"/>
                </a:lnTo>
                <a:lnTo>
                  <a:pt x="116944" y="112304"/>
                </a:lnTo>
                <a:lnTo>
                  <a:pt x="123758" y="107395"/>
                </a:lnTo>
                <a:lnTo>
                  <a:pt x="130843" y="101582"/>
                </a:lnTo>
                <a:lnTo>
                  <a:pt x="138112" y="95167"/>
                </a:lnTo>
                <a:lnTo>
                  <a:pt x="145501" y="88350"/>
                </a:lnTo>
                <a:lnTo>
                  <a:pt x="151699" y="81266"/>
                </a:lnTo>
                <a:lnTo>
                  <a:pt x="157104" y="74002"/>
                </a:lnTo>
                <a:lnTo>
                  <a:pt x="161979" y="66620"/>
                </a:lnTo>
                <a:lnTo>
                  <a:pt x="166501" y="60429"/>
                </a:lnTo>
                <a:lnTo>
                  <a:pt x="170788" y="55031"/>
                </a:lnTo>
                <a:lnTo>
                  <a:pt x="174918" y="50163"/>
                </a:lnTo>
                <a:lnTo>
                  <a:pt x="177672" y="45648"/>
                </a:lnTo>
                <a:lnTo>
                  <a:pt x="180731" y="37243"/>
                </a:lnTo>
                <a:lnTo>
                  <a:pt x="185482" y="29275"/>
                </a:lnTo>
                <a:lnTo>
                  <a:pt x="188531" y="25372"/>
                </a:lnTo>
                <a:lnTo>
                  <a:pt x="191917" y="17649"/>
                </a:lnTo>
                <a:lnTo>
                  <a:pt x="194091" y="8410"/>
                </a:lnTo>
                <a:lnTo>
                  <a:pt x="192998" y="6382"/>
                </a:lnTo>
                <a:lnTo>
                  <a:pt x="188390" y="742"/>
                </a:lnTo>
                <a:lnTo>
                  <a:pt x="185381" y="0"/>
                </a:lnTo>
                <a:lnTo>
                  <a:pt x="182101" y="776"/>
                </a:lnTo>
                <a:lnTo>
                  <a:pt x="178644" y="2563"/>
                </a:lnTo>
                <a:lnTo>
                  <a:pt x="175067" y="3754"/>
                </a:lnTo>
                <a:lnTo>
                  <a:pt x="171411" y="4548"/>
                </a:lnTo>
                <a:lnTo>
                  <a:pt x="167701" y="5077"/>
                </a:lnTo>
                <a:lnTo>
                  <a:pt x="163955" y="6700"/>
                </a:lnTo>
                <a:lnTo>
                  <a:pt x="160187" y="9053"/>
                </a:lnTo>
                <a:lnTo>
                  <a:pt x="156402" y="11891"/>
                </a:lnTo>
                <a:lnTo>
                  <a:pt x="151334" y="16323"/>
                </a:lnTo>
                <a:lnTo>
                  <a:pt x="145412" y="21817"/>
                </a:lnTo>
                <a:lnTo>
                  <a:pt x="138920" y="28020"/>
                </a:lnTo>
                <a:lnTo>
                  <a:pt x="133320" y="34696"/>
                </a:lnTo>
                <a:lnTo>
                  <a:pt x="128314" y="41686"/>
                </a:lnTo>
                <a:lnTo>
                  <a:pt x="123704" y="48886"/>
                </a:lnTo>
                <a:lnTo>
                  <a:pt x="118088" y="56226"/>
                </a:lnTo>
                <a:lnTo>
                  <a:pt x="111800" y="63660"/>
                </a:lnTo>
                <a:lnTo>
                  <a:pt x="105062" y="71156"/>
                </a:lnTo>
                <a:lnTo>
                  <a:pt x="99299" y="78692"/>
                </a:lnTo>
                <a:lnTo>
                  <a:pt x="94185" y="86257"/>
                </a:lnTo>
                <a:lnTo>
                  <a:pt x="89503" y="93840"/>
                </a:lnTo>
                <a:lnTo>
                  <a:pt x="85111" y="101436"/>
                </a:lnTo>
                <a:lnTo>
                  <a:pt x="76837" y="116648"/>
                </a:lnTo>
                <a:lnTo>
                  <a:pt x="72849" y="125531"/>
                </a:lnTo>
                <a:lnTo>
                  <a:pt x="68920" y="135263"/>
                </a:lnTo>
                <a:lnTo>
                  <a:pt x="65028" y="145561"/>
                </a:lnTo>
                <a:lnTo>
                  <a:pt x="61161" y="154966"/>
                </a:lnTo>
                <a:lnTo>
                  <a:pt x="57311" y="163776"/>
                </a:lnTo>
                <a:lnTo>
                  <a:pt x="53472" y="172190"/>
                </a:lnTo>
                <a:lnTo>
                  <a:pt x="50913" y="180339"/>
                </a:lnTo>
                <a:lnTo>
                  <a:pt x="49208" y="188311"/>
                </a:lnTo>
                <a:lnTo>
                  <a:pt x="48069" y="196166"/>
                </a:lnTo>
                <a:lnTo>
                  <a:pt x="48583" y="203943"/>
                </a:lnTo>
                <a:lnTo>
                  <a:pt x="50198" y="211667"/>
                </a:lnTo>
                <a:lnTo>
                  <a:pt x="52546" y="219357"/>
                </a:lnTo>
                <a:lnTo>
                  <a:pt x="54112" y="227024"/>
                </a:lnTo>
                <a:lnTo>
                  <a:pt x="55156" y="234674"/>
                </a:lnTo>
                <a:lnTo>
                  <a:pt x="55851" y="242315"/>
                </a:lnTo>
                <a:lnTo>
                  <a:pt x="57588" y="248679"/>
                </a:lnTo>
                <a:lnTo>
                  <a:pt x="60017" y="254191"/>
                </a:lnTo>
                <a:lnTo>
                  <a:pt x="62909" y="259136"/>
                </a:lnTo>
                <a:lnTo>
                  <a:pt x="66109" y="263703"/>
                </a:lnTo>
                <a:lnTo>
                  <a:pt x="69514" y="268018"/>
                </a:lnTo>
                <a:lnTo>
                  <a:pt x="73056" y="272164"/>
                </a:lnTo>
                <a:lnTo>
                  <a:pt x="77961" y="274928"/>
                </a:lnTo>
                <a:lnTo>
                  <a:pt x="83776" y="276771"/>
                </a:lnTo>
                <a:lnTo>
                  <a:pt x="90196" y="277999"/>
                </a:lnTo>
                <a:lnTo>
                  <a:pt x="97021" y="278818"/>
                </a:lnTo>
                <a:lnTo>
                  <a:pt x="104115" y="279364"/>
                </a:lnTo>
                <a:lnTo>
                  <a:pt x="111388" y="279728"/>
                </a:lnTo>
                <a:lnTo>
                  <a:pt x="126255" y="280133"/>
                </a:lnTo>
                <a:lnTo>
                  <a:pt x="133780" y="280241"/>
                </a:lnTo>
                <a:lnTo>
                  <a:pt x="140069" y="279043"/>
                </a:lnTo>
                <a:lnTo>
                  <a:pt x="145535" y="276974"/>
                </a:lnTo>
                <a:lnTo>
                  <a:pt x="150450" y="274325"/>
                </a:lnTo>
                <a:lnTo>
                  <a:pt x="154998" y="272559"/>
                </a:lnTo>
                <a:lnTo>
                  <a:pt x="159304" y="271381"/>
                </a:lnTo>
                <a:lnTo>
                  <a:pt x="171729" y="26902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SMARTInkAnnotation124"/>
          <p:cNvSpPr/>
          <p:nvPr/>
        </p:nvSpPr>
        <p:spPr>
          <a:xfrm>
            <a:off x="7010608" y="2988074"/>
            <a:ext cx="240362" cy="223070"/>
          </a:xfrm>
          <a:custGeom>
            <a:avLst/>
            <a:gdLst/>
            <a:ahLst/>
            <a:cxnLst/>
            <a:rect l="0" t="0" r="0" b="0"/>
            <a:pathLst>
              <a:path w="240362" h="223070">
                <a:moveTo>
                  <a:pt x="148772" y="6585"/>
                </a:moveTo>
                <a:lnTo>
                  <a:pt x="142695" y="518"/>
                </a:lnTo>
                <a:lnTo>
                  <a:pt x="140904" y="0"/>
                </a:lnTo>
                <a:lnTo>
                  <a:pt x="139710" y="925"/>
                </a:lnTo>
                <a:lnTo>
                  <a:pt x="138914" y="2812"/>
                </a:lnTo>
                <a:lnTo>
                  <a:pt x="137113" y="4070"/>
                </a:lnTo>
                <a:lnTo>
                  <a:pt x="131718" y="5468"/>
                </a:lnTo>
                <a:lnTo>
                  <a:pt x="125078" y="6088"/>
                </a:lnTo>
                <a:lnTo>
                  <a:pt x="121528" y="6254"/>
                </a:lnTo>
                <a:lnTo>
                  <a:pt x="116616" y="7635"/>
                </a:lnTo>
                <a:lnTo>
                  <a:pt x="110798" y="9825"/>
                </a:lnTo>
                <a:lnTo>
                  <a:pt x="104375" y="12555"/>
                </a:lnTo>
                <a:lnTo>
                  <a:pt x="98821" y="15645"/>
                </a:lnTo>
                <a:lnTo>
                  <a:pt x="93845" y="18976"/>
                </a:lnTo>
                <a:lnTo>
                  <a:pt x="89257" y="22465"/>
                </a:lnTo>
                <a:lnTo>
                  <a:pt x="83655" y="27332"/>
                </a:lnTo>
                <a:lnTo>
                  <a:pt x="77375" y="33117"/>
                </a:lnTo>
                <a:lnTo>
                  <a:pt x="63613" y="46317"/>
                </a:lnTo>
                <a:lnTo>
                  <a:pt x="49016" y="60651"/>
                </a:lnTo>
                <a:lnTo>
                  <a:pt x="42835" y="68029"/>
                </a:lnTo>
                <a:lnTo>
                  <a:pt x="37441" y="75488"/>
                </a:lnTo>
                <a:lnTo>
                  <a:pt x="32572" y="83000"/>
                </a:lnTo>
                <a:lnTo>
                  <a:pt x="28056" y="90549"/>
                </a:lnTo>
                <a:lnTo>
                  <a:pt x="23772" y="98121"/>
                </a:lnTo>
                <a:lnTo>
                  <a:pt x="15621" y="113308"/>
                </a:lnTo>
                <a:lnTo>
                  <a:pt x="7758" y="128524"/>
                </a:lnTo>
                <a:lnTo>
                  <a:pt x="5152" y="136138"/>
                </a:lnTo>
                <a:lnTo>
                  <a:pt x="3415" y="143754"/>
                </a:lnTo>
                <a:lnTo>
                  <a:pt x="2256" y="151371"/>
                </a:lnTo>
                <a:lnTo>
                  <a:pt x="1484" y="158989"/>
                </a:lnTo>
                <a:lnTo>
                  <a:pt x="970" y="166608"/>
                </a:lnTo>
                <a:lnTo>
                  <a:pt x="398" y="180577"/>
                </a:lnTo>
                <a:lnTo>
                  <a:pt x="76" y="195581"/>
                </a:lnTo>
                <a:lnTo>
                  <a:pt x="0" y="204036"/>
                </a:lnTo>
                <a:lnTo>
                  <a:pt x="1253" y="208069"/>
                </a:lnTo>
                <a:lnTo>
                  <a:pt x="3359" y="212028"/>
                </a:lnTo>
                <a:lnTo>
                  <a:pt x="6035" y="215937"/>
                </a:lnTo>
                <a:lnTo>
                  <a:pt x="9092" y="218543"/>
                </a:lnTo>
                <a:lnTo>
                  <a:pt x="12402" y="220281"/>
                </a:lnTo>
                <a:lnTo>
                  <a:pt x="19472" y="222211"/>
                </a:lnTo>
                <a:lnTo>
                  <a:pt x="26854" y="223069"/>
                </a:lnTo>
                <a:lnTo>
                  <a:pt x="30603" y="222028"/>
                </a:lnTo>
                <a:lnTo>
                  <a:pt x="34375" y="220063"/>
                </a:lnTo>
                <a:lnTo>
                  <a:pt x="38161" y="217484"/>
                </a:lnTo>
                <a:lnTo>
                  <a:pt x="41958" y="214495"/>
                </a:lnTo>
                <a:lnTo>
                  <a:pt x="45760" y="211232"/>
                </a:lnTo>
                <a:lnTo>
                  <a:pt x="49568" y="207786"/>
                </a:lnTo>
                <a:lnTo>
                  <a:pt x="57191" y="200571"/>
                </a:lnTo>
                <a:lnTo>
                  <a:pt x="93755" y="164365"/>
                </a:lnTo>
                <a:lnTo>
                  <a:pt x="98101" y="158762"/>
                </a:lnTo>
                <a:lnTo>
                  <a:pt x="102271" y="152487"/>
                </a:lnTo>
                <a:lnTo>
                  <a:pt x="106323" y="145763"/>
                </a:lnTo>
                <a:lnTo>
                  <a:pt x="110296" y="138740"/>
                </a:lnTo>
                <a:lnTo>
                  <a:pt x="118103" y="124164"/>
                </a:lnTo>
                <a:lnTo>
                  <a:pt x="121966" y="117991"/>
                </a:lnTo>
                <a:lnTo>
                  <a:pt x="125812" y="112606"/>
                </a:lnTo>
                <a:lnTo>
                  <a:pt x="129649" y="107746"/>
                </a:lnTo>
                <a:lnTo>
                  <a:pt x="132208" y="101966"/>
                </a:lnTo>
                <a:lnTo>
                  <a:pt x="133913" y="95572"/>
                </a:lnTo>
                <a:lnTo>
                  <a:pt x="135050" y="88770"/>
                </a:lnTo>
                <a:lnTo>
                  <a:pt x="137079" y="81695"/>
                </a:lnTo>
                <a:lnTo>
                  <a:pt x="139705" y="74439"/>
                </a:lnTo>
                <a:lnTo>
                  <a:pt x="142727" y="67061"/>
                </a:lnTo>
                <a:lnTo>
                  <a:pt x="144742" y="60873"/>
                </a:lnTo>
                <a:lnTo>
                  <a:pt x="146086" y="55477"/>
                </a:lnTo>
                <a:lnTo>
                  <a:pt x="146981" y="50610"/>
                </a:lnTo>
                <a:lnTo>
                  <a:pt x="146307" y="46095"/>
                </a:lnTo>
                <a:lnTo>
                  <a:pt x="144583" y="41815"/>
                </a:lnTo>
                <a:lnTo>
                  <a:pt x="142163" y="37692"/>
                </a:lnTo>
                <a:lnTo>
                  <a:pt x="140550" y="33673"/>
                </a:lnTo>
                <a:lnTo>
                  <a:pt x="139474" y="29724"/>
                </a:lnTo>
                <a:lnTo>
                  <a:pt x="137748" y="20328"/>
                </a:lnTo>
                <a:lnTo>
                  <a:pt x="136334" y="19557"/>
                </a:lnTo>
                <a:lnTo>
                  <a:pt x="131373" y="18701"/>
                </a:lnTo>
                <a:lnTo>
                  <a:pt x="129539" y="19742"/>
                </a:lnTo>
                <a:lnTo>
                  <a:pt x="128318" y="21707"/>
                </a:lnTo>
                <a:lnTo>
                  <a:pt x="127504" y="24286"/>
                </a:lnTo>
                <a:lnTo>
                  <a:pt x="123206" y="30539"/>
                </a:lnTo>
                <a:lnTo>
                  <a:pt x="120279" y="33985"/>
                </a:lnTo>
                <a:lnTo>
                  <a:pt x="118329" y="38822"/>
                </a:lnTo>
                <a:lnTo>
                  <a:pt x="117028" y="44586"/>
                </a:lnTo>
                <a:lnTo>
                  <a:pt x="116160" y="50969"/>
                </a:lnTo>
                <a:lnTo>
                  <a:pt x="115583" y="56495"/>
                </a:lnTo>
                <a:lnTo>
                  <a:pt x="115197" y="61448"/>
                </a:lnTo>
                <a:lnTo>
                  <a:pt x="114940" y="66021"/>
                </a:lnTo>
                <a:lnTo>
                  <a:pt x="114655" y="77874"/>
                </a:lnTo>
                <a:lnTo>
                  <a:pt x="114440" y="122596"/>
                </a:lnTo>
                <a:lnTo>
                  <a:pt x="115707" y="128376"/>
                </a:lnTo>
                <a:lnTo>
                  <a:pt x="117825" y="134769"/>
                </a:lnTo>
                <a:lnTo>
                  <a:pt x="120507" y="141571"/>
                </a:lnTo>
                <a:lnTo>
                  <a:pt x="122297" y="148646"/>
                </a:lnTo>
                <a:lnTo>
                  <a:pt x="123490" y="155902"/>
                </a:lnTo>
                <a:lnTo>
                  <a:pt x="124285" y="163280"/>
                </a:lnTo>
                <a:lnTo>
                  <a:pt x="126087" y="169468"/>
                </a:lnTo>
                <a:lnTo>
                  <a:pt x="128560" y="174864"/>
                </a:lnTo>
                <a:lnTo>
                  <a:pt x="131482" y="179731"/>
                </a:lnTo>
                <a:lnTo>
                  <a:pt x="135972" y="184246"/>
                </a:lnTo>
                <a:lnTo>
                  <a:pt x="141512" y="188526"/>
                </a:lnTo>
                <a:lnTo>
                  <a:pt x="147748" y="192649"/>
                </a:lnTo>
                <a:lnTo>
                  <a:pt x="153177" y="196668"/>
                </a:lnTo>
                <a:lnTo>
                  <a:pt x="158069" y="200617"/>
                </a:lnTo>
                <a:lnTo>
                  <a:pt x="162602" y="204520"/>
                </a:lnTo>
                <a:lnTo>
                  <a:pt x="168169" y="207122"/>
                </a:lnTo>
                <a:lnTo>
                  <a:pt x="174424" y="208856"/>
                </a:lnTo>
                <a:lnTo>
                  <a:pt x="181139" y="210012"/>
                </a:lnTo>
                <a:lnTo>
                  <a:pt x="186886" y="209514"/>
                </a:lnTo>
                <a:lnTo>
                  <a:pt x="191991" y="207911"/>
                </a:lnTo>
                <a:lnTo>
                  <a:pt x="196665" y="205572"/>
                </a:lnTo>
                <a:lnTo>
                  <a:pt x="201054" y="204013"/>
                </a:lnTo>
                <a:lnTo>
                  <a:pt x="205252" y="202974"/>
                </a:lnTo>
                <a:lnTo>
                  <a:pt x="209322" y="202281"/>
                </a:lnTo>
                <a:lnTo>
                  <a:pt x="213308" y="200549"/>
                </a:lnTo>
                <a:lnTo>
                  <a:pt x="217237" y="198125"/>
                </a:lnTo>
                <a:lnTo>
                  <a:pt x="221129" y="195238"/>
                </a:lnTo>
                <a:lnTo>
                  <a:pt x="224996" y="193314"/>
                </a:lnTo>
                <a:lnTo>
                  <a:pt x="228846" y="192031"/>
                </a:lnTo>
                <a:lnTo>
                  <a:pt x="240361" y="18946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SMARTInkAnnotation125"/>
          <p:cNvSpPr/>
          <p:nvPr/>
        </p:nvSpPr>
        <p:spPr>
          <a:xfrm>
            <a:off x="7273866" y="2846070"/>
            <a:ext cx="29399" cy="365761"/>
          </a:xfrm>
          <a:custGeom>
            <a:avLst/>
            <a:gdLst/>
            <a:ahLst/>
            <a:cxnLst/>
            <a:rect l="0" t="0" r="0" b="0"/>
            <a:pathLst>
              <a:path w="29399" h="365761">
                <a:moveTo>
                  <a:pt x="0" y="0"/>
                </a:moveTo>
                <a:lnTo>
                  <a:pt x="0" y="44226"/>
                </a:lnTo>
                <a:lnTo>
                  <a:pt x="1272" y="52344"/>
                </a:lnTo>
                <a:lnTo>
                  <a:pt x="3392" y="61566"/>
                </a:lnTo>
                <a:lnTo>
                  <a:pt x="6078" y="71524"/>
                </a:lnTo>
                <a:lnTo>
                  <a:pt x="7868" y="81972"/>
                </a:lnTo>
                <a:lnTo>
                  <a:pt x="9062" y="92748"/>
                </a:lnTo>
                <a:lnTo>
                  <a:pt x="9857" y="103742"/>
                </a:lnTo>
                <a:lnTo>
                  <a:pt x="10387" y="114881"/>
                </a:lnTo>
                <a:lnTo>
                  <a:pt x="10977" y="137418"/>
                </a:lnTo>
                <a:lnTo>
                  <a:pt x="12406" y="147492"/>
                </a:lnTo>
                <a:lnTo>
                  <a:pt x="14631" y="156748"/>
                </a:lnTo>
                <a:lnTo>
                  <a:pt x="17387" y="165458"/>
                </a:lnTo>
                <a:lnTo>
                  <a:pt x="19224" y="175076"/>
                </a:lnTo>
                <a:lnTo>
                  <a:pt x="20448" y="185297"/>
                </a:lnTo>
                <a:lnTo>
                  <a:pt x="21264" y="195921"/>
                </a:lnTo>
                <a:lnTo>
                  <a:pt x="21808" y="206814"/>
                </a:lnTo>
                <a:lnTo>
                  <a:pt x="22414" y="229077"/>
                </a:lnTo>
                <a:lnTo>
                  <a:pt x="23847" y="240348"/>
                </a:lnTo>
                <a:lnTo>
                  <a:pt x="26075" y="251672"/>
                </a:lnTo>
                <a:lnTo>
                  <a:pt x="28831" y="263031"/>
                </a:lnTo>
                <a:lnTo>
                  <a:pt x="29398" y="273144"/>
                </a:lnTo>
                <a:lnTo>
                  <a:pt x="28503" y="282426"/>
                </a:lnTo>
                <a:lnTo>
                  <a:pt x="26634" y="291154"/>
                </a:lnTo>
                <a:lnTo>
                  <a:pt x="25389" y="299513"/>
                </a:lnTo>
                <a:lnTo>
                  <a:pt x="24558" y="307625"/>
                </a:lnTo>
                <a:lnTo>
                  <a:pt x="24004" y="315573"/>
                </a:lnTo>
                <a:lnTo>
                  <a:pt x="23635" y="323412"/>
                </a:lnTo>
                <a:lnTo>
                  <a:pt x="23225" y="338895"/>
                </a:lnTo>
                <a:lnTo>
                  <a:pt x="22897" y="3657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SMARTInkAnnotation126"/>
          <p:cNvSpPr/>
          <p:nvPr/>
        </p:nvSpPr>
        <p:spPr>
          <a:xfrm>
            <a:off x="7285328" y="2903220"/>
            <a:ext cx="148820" cy="388620"/>
          </a:xfrm>
          <a:custGeom>
            <a:avLst/>
            <a:gdLst/>
            <a:ahLst/>
            <a:cxnLst/>
            <a:rect l="0" t="0" r="0" b="0"/>
            <a:pathLst>
              <a:path w="148820" h="388620">
                <a:moveTo>
                  <a:pt x="148819" y="0"/>
                </a:moveTo>
                <a:lnTo>
                  <a:pt x="148819" y="6067"/>
                </a:lnTo>
                <a:lnTo>
                  <a:pt x="147546" y="9125"/>
                </a:lnTo>
                <a:lnTo>
                  <a:pt x="145427" y="12433"/>
                </a:lnTo>
                <a:lnTo>
                  <a:pt x="142741" y="15909"/>
                </a:lnTo>
                <a:lnTo>
                  <a:pt x="140951" y="19495"/>
                </a:lnTo>
                <a:lnTo>
                  <a:pt x="138961" y="26868"/>
                </a:lnTo>
                <a:lnTo>
                  <a:pt x="135886" y="30612"/>
                </a:lnTo>
                <a:lnTo>
                  <a:pt x="131292" y="34378"/>
                </a:lnTo>
                <a:lnTo>
                  <a:pt x="125686" y="38158"/>
                </a:lnTo>
                <a:lnTo>
                  <a:pt x="120676" y="43219"/>
                </a:lnTo>
                <a:lnTo>
                  <a:pt x="116064" y="49132"/>
                </a:lnTo>
                <a:lnTo>
                  <a:pt x="111718" y="55615"/>
                </a:lnTo>
                <a:lnTo>
                  <a:pt x="106275" y="62476"/>
                </a:lnTo>
                <a:lnTo>
                  <a:pt x="100104" y="69591"/>
                </a:lnTo>
                <a:lnTo>
                  <a:pt x="93445" y="76874"/>
                </a:lnTo>
                <a:lnTo>
                  <a:pt x="79262" y="91739"/>
                </a:lnTo>
                <a:lnTo>
                  <a:pt x="30699" y="140776"/>
                </a:lnTo>
                <a:lnTo>
                  <a:pt x="26822" y="143381"/>
                </a:lnTo>
                <a:lnTo>
                  <a:pt x="22964" y="145117"/>
                </a:lnTo>
                <a:lnTo>
                  <a:pt x="19122" y="146275"/>
                </a:lnTo>
                <a:lnTo>
                  <a:pt x="16560" y="148316"/>
                </a:lnTo>
                <a:lnTo>
                  <a:pt x="14851" y="150947"/>
                </a:lnTo>
                <a:lnTo>
                  <a:pt x="13712" y="153972"/>
                </a:lnTo>
                <a:lnTo>
                  <a:pt x="11681" y="155987"/>
                </a:lnTo>
                <a:lnTo>
                  <a:pt x="9055" y="157331"/>
                </a:lnTo>
                <a:lnTo>
                  <a:pt x="33" y="160006"/>
                </a:lnTo>
                <a:lnTo>
                  <a:pt x="0" y="160015"/>
                </a:lnTo>
                <a:lnTo>
                  <a:pt x="9845" y="160019"/>
                </a:lnTo>
                <a:lnTo>
                  <a:pt x="12919" y="161289"/>
                </a:lnTo>
                <a:lnTo>
                  <a:pt x="17513" y="163406"/>
                </a:lnTo>
                <a:lnTo>
                  <a:pt x="23118" y="166087"/>
                </a:lnTo>
                <a:lnTo>
                  <a:pt x="28130" y="169145"/>
                </a:lnTo>
                <a:lnTo>
                  <a:pt x="32741" y="172453"/>
                </a:lnTo>
                <a:lnTo>
                  <a:pt x="37088" y="175928"/>
                </a:lnTo>
                <a:lnTo>
                  <a:pt x="39985" y="179516"/>
                </a:lnTo>
                <a:lnTo>
                  <a:pt x="41917" y="183177"/>
                </a:lnTo>
                <a:lnTo>
                  <a:pt x="43205" y="186888"/>
                </a:lnTo>
                <a:lnTo>
                  <a:pt x="45336" y="190632"/>
                </a:lnTo>
                <a:lnTo>
                  <a:pt x="48028" y="194397"/>
                </a:lnTo>
                <a:lnTo>
                  <a:pt x="51095" y="198178"/>
                </a:lnTo>
                <a:lnTo>
                  <a:pt x="54412" y="203239"/>
                </a:lnTo>
                <a:lnTo>
                  <a:pt x="57895" y="209152"/>
                </a:lnTo>
                <a:lnTo>
                  <a:pt x="61490" y="215635"/>
                </a:lnTo>
                <a:lnTo>
                  <a:pt x="65158" y="221226"/>
                </a:lnTo>
                <a:lnTo>
                  <a:pt x="68876" y="226224"/>
                </a:lnTo>
                <a:lnTo>
                  <a:pt x="72626" y="230826"/>
                </a:lnTo>
                <a:lnTo>
                  <a:pt x="76398" y="237704"/>
                </a:lnTo>
                <a:lnTo>
                  <a:pt x="80185" y="246099"/>
                </a:lnTo>
                <a:lnTo>
                  <a:pt x="83981" y="255506"/>
                </a:lnTo>
                <a:lnTo>
                  <a:pt x="87786" y="264317"/>
                </a:lnTo>
                <a:lnTo>
                  <a:pt x="95403" y="280880"/>
                </a:lnTo>
                <a:lnTo>
                  <a:pt x="106844" y="304486"/>
                </a:lnTo>
                <a:lnTo>
                  <a:pt x="109386" y="312210"/>
                </a:lnTo>
                <a:lnTo>
                  <a:pt x="111082" y="319900"/>
                </a:lnTo>
                <a:lnTo>
                  <a:pt x="112212" y="327567"/>
                </a:lnTo>
                <a:lnTo>
                  <a:pt x="116860" y="339471"/>
                </a:lnTo>
                <a:lnTo>
                  <a:pt x="119881" y="344424"/>
                </a:lnTo>
                <a:lnTo>
                  <a:pt x="123237" y="353314"/>
                </a:lnTo>
                <a:lnTo>
                  <a:pt x="124132" y="357462"/>
                </a:lnTo>
                <a:lnTo>
                  <a:pt x="128517" y="365458"/>
                </a:lnTo>
                <a:lnTo>
                  <a:pt x="131469" y="369369"/>
                </a:lnTo>
                <a:lnTo>
                  <a:pt x="134746" y="377100"/>
                </a:lnTo>
                <a:lnTo>
                  <a:pt x="137370" y="38861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SMARTInkAnnotation127"/>
          <p:cNvSpPr/>
          <p:nvPr/>
        </p:nvSpPr>
        <p:spPr>
          <a:xfrm>
            <a:off x="7491437" y="2800489"/>
            <a:ext cx="171682" cy="502782"/>
          </a:xfrm>
          <a:custGeom>
            <a:avLst/>
            <a:gdLst/>
            <a:ahLst/>
            <a:cxnLst/>
            <a:rect l="0" t="0" r="0" b="0"/>
            <a:pathLst>
              <a:path w="171682" h="502782">
                <a:moveTo>
                  <a:pt x="171681" y="11290"/>
                </a:moveTo>
                <a:lnTo>
                  <a:pt x="165604" y="11290"/>
                </a:lnTo>
                <a:lnTo>
                  <a:pt x="162541" y="10020"/>
                </a:lnTo>
                <a:lnTo>
                  <a:pt x="159228" y="7904"/>
                </a:lnTo>
                <a:lnTo>
                  <a:pt x="150846" y="1449"/>
                </a:lnTo>
                <a:lnTo>
                  <a:pt x="147615" y="920"/>
                </a:lnTo>
                <a:lnTo>
                  <a:pt x="142916" y="566"/>
                </a:lnTo>
                <a:lnTo>
                  <a:pt x="132183" y="174"/>
                </a:lnTo>
                <a:lnTo>
                  <a:pt x="123173" y="0"/>
                </a:lnTo>
                <a:lnTo>
                  <a:pt x="117717" y="1223"/>
                </a:lnTo>
                <a:lnTo>
                  <a:pt x="111536" y="3309"/>
                </a:lnTo>
                <a:lnTo>
                  <a:pt x="104870" y="5970"/>
                </a:lnTo>
                <a:lnTo>
                  <a:pt x="99155" y="9013"/>
                </a:lnTo>
                <a:lnTo>
                  <a:pt x="94073" y="12312"/>
                </a:lnTo>
                <a:lnTo>
                  <a:pt x="89413" y="15782"/>
                </a:lnTo>
                <a:lnTo>
                  <a:pt x="83762" y="20635"/>
                </a:lnTo>
                <a:lnTo>
                  <a:pt x="77451" y="26410"/>
                </a:lnTo>
                <a:lnTo>
                  <a:pt x="59804" y="43287"/>
                </a:lnTo>
                <a:lnTo>
                  <a:pt x="36367" y="66435"/>
                </a:lnTo>
                <a:lnTo>
                  <a:pt x="30589" y="73453"/>
                </a:lnTo>
                <a:lnTo>
                  <a:pt x="25466" y="80673"/>
                </a:lnTo>
                <a:lnTo>
                  <a:pt x="20778" y="88025"/>
                </a:lnTo>
                <a:lnTo>
                  <a:pt x="17652" y="96737"/>
                </a:lnTo>
                <a:lnTo>
                  <a:pt x="15568" y="106355"/>
                </a:lnTo>
                <a:lnTo>
                  <a:pt x="14179" y="116577"/>
                </a:lnTo>
                <a:lnTo>
                  <a:pt x="11980" y="125931"/>
                </a:lnTo>
                <a:lnTo>
                  <a:pt x="9243" y="134708"/>
                </a:lnTo>
                <a:lnTo>
                  <a:pt x="6147" y="143099"/>
                </a:lnTo>
                <a:lnTo>
                  <a:pt x="4082" y="152503"/>
                </a:lnTo>
                <a:lnTo>
                  <a:pt x="2705" y="162582"/>
                </a:lnTo>
                <a:lnTo>
                  <a:pt x="1787" y="173111"/>
                </a:lnTo>
                <a:lnTo>
                  <a:pt x="1176" y="183941"/>
                </a:lnTo>
                <a:lnTo>
                  <a:pt x="496" y="206134"/>
                </a:lnTo>
                <a:lnTo>
                  <a:pt x="59" y="243571"/>
                </a:lnTo>
                <a:lnTo>
                  <a:pt x="0" y="264386"/>
                </a:lnTo>
                <a:lnTo>
                  <a:pt x="1256" y="275271"/>
                </a:lnTo>
                <a:lnTo>
                  <a:pt x="3365" y="286337"/>
                </a:lnTo>
                <a:lnTo>
                  <a:pt x="6044" y="297525"/>
                </a:lnTo>
                <a:lnTo>
                  <a:pt x="7830" y="308794"/>
                </a:lnTo>
                <a:lnTo>
                  <a:pt x="9020" y="320116"/>
                </a:lnTo>
                <a:lnTo>
                  <a:pt x="9814" y="331474"/>
                </a:lnTo>
                <a:lnTo>
                  <a:pt x="11615" y="341586"/>
                </a:lnTo>
                <a:lnTo>
                  <a:pt x="14087" y="350868"/>
                </a:lnTo>
                <a:lnTo>
                  <a:pt x="17008" y="359596"/>
                </a:lnTo>
                <a:lnTo>
                  <a:pt x="18954" y="369224"/>
                </a:lnTo>
                <a:lnTo>
                  <a:pt x="20253" y="379452"/>
                </a:lnTo>
                <a:lnTo>
                  <a:pt x="21119" y="390082"/>
                </a:lnTo>
                <a:lnTo>
                  <a:pt x="21695" y="399708"/>
                </a:lnTo>
                <a:lnTo>
                  <a:pt x="22336" y="417177"/>
                </a:lnTo>
                <a:lnTo>
                  <a:pt x="23780" y="425392"/>
                </a:lnTo>
                <a:lnTo>
                  <a:pt x="26014" y="433408"/>
                </a:lnTo>
                <a:lnTo>
                  <a:pt x="30616" y="447818"/>
                </a:lnTo>
                <a:lnTo>
                  <a:pt x="33207" y="463071"/>
                </a:lnTo>
                <a:lnTo>
                  <a:pt x="33974" y="475634"/>
                </a:lnTo>
                <a:lnTo>
                  <a:pt x="34234" y="491256"/>
                </a:lnTo>
                <a:lnTo>
                  <a:pt x="34298" y="50278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SMARTInkAnnotation128"/>
          <p:cNvSpPr/>
          <p:nvPr/>
        </p:nvSpPr>
        <p:spPr>
          <a:xfrm>
            <a:off x="7388352" y="3006089"/>
            <a:ext cx="206075" cy="45721"/>
          </a:xfrm>
          <a:custGeom>
            <a:avLst/>
            <a:gdLst/>
            <a:ahLst/>
            <a:cxnLst/>
            <a:rect l="0" t="0" r="0" b="0"/>
            <a:pathLst>
              <a:path w="206075" h="45721">
                <a:moveTo>
                  <a:pt x="206074" y="0"/>
                </a:moveTo>
                <a:lnTo>
                  <a:pt x="175383" y="0"/>
                </a:lnTo>
                <a:lnTo>
                  <a:pt x="171621" y="1271"/>
                </a:lnTo>
                <a:lnTo>
                  <a:pt x="166568" y="3387"/>
                </a:lnTo>
                <a:lnTo>
                  <a:pt x="160656" y="6069"/>
                </a:lnTo>
                <a:lnTo>
                  <a:pt x="154169" y="7856"/>
                </a:lnTo>
                <a:lnTo>
                  <a:pt x="147302" y="9048"/>
                </a:lnTo>
                <a:lnTo>
                  <a:pt x="140179" y="9842"/>
                </a:lnTo>
                <a:lnTo>
                  <a:pt x="132887" y="11641"/>
                </a:lnTo>
                <a:lnTo>
                  <a:pt x="125482" y="14111"/>
                </a:lnTo>
                <a:lnTo>
                  <a:pt x="117999" y="17028"/>
                </a:lnTo>
                <a:lnTo>
                  <a:pt x="109196" y="18972"/>
                </a:lnTo>
                <a:lnTo>
                  <a:pt x="99511" y="20268"/>
                </a:lnTo>
                <a:lnTo>
                  <a:pt x="89238" y="21132"/>
                </a:lnTo>
                <a:lnTo>
                  <a:pt x="79845" y="22979"/>
                </a:lnTo>
                <a:lnTo>
                  <a:pt x="71039" y="25479"/>
                </a:lnTo>
                <a:lnTo>
                  <a:pt x="62624" y="28416"/>
                </a:lnTo>
                <a:lnTo>
                  <a:pt x="54470" y="30374"/>
                </a:lnTo>
                <a:lnTo>
                  <a:pt x="46490" y="31680"/>
                </a:lnTo>
                <a:lnTo>
                  <a:pt x="38625" y="32550"/>
                </a:lnTo>
                <a:lnTo>
                  <a:pt x="32111" y="34400"/>
                </a:lnTo>
                <a:lnTo>
                  <a:pt x="26495" y="36904"/>
                </a:lnTo>
                <a:lnTo>
                  <a:pt x="21480" y="39843"/>
                </a:lnTo>
                <a:lnTo>
                  <a:pt x="16864" y="41802"/>
                </a:lnTo>
                <a:lnTo>
                  <a:pt x="12514" y="43108"/>
                </a:lnTo>
                <a:lnTo>
                  <a:pt x="0" y="4572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SMARTInkAnnotation129"/>
          <p:cNvSpPr/>
          <p:nvPr/>
        </p:nvSpPr>
        <p:spPr>
          <a:xfrm>
            <a:off x="7572200" y="3006089"/>
            <a:ext cx="171059" cy="228601"/>
          </a:xfrm>
          <a:custGeom>
            <a:avLst/>
            <a:gdLst/>
            <a:ahLst/>
            <a:cxnLst/>
            <a:rect l="0" t="0" r="0" b="0"/>
            <a:pathLst>
              <a:path w="171059" h="228601">
                <a:moveTo>
                  <a:pt x="113815" y="0"/>
                </a:moveTo>
                <a:lnTo>
                  <a:pt x="97880" y="0"/>
                </a:lnTo>
                <a:lnTo>
                  <a:pt x="95560" y="1271"/>
                </a:lnTo>
                <a:lnTo>
                  <a:pt x="94012" y="3387"/>
                </a:lnTo>
                <a:lnTo>
                  <a:pt x="92980" y="6069"/>
                </a:lnTo>
                <a:lnTo>
                  <a:pt x="91022" y="7856"/>
                </a:lnTo>
                <a:lnTo>
                  <a:pt x="88443" y="9048"/>
                </a:lnTo>
                <a:lnTo>
                  <a:pt x="85451" y="9842"/>
                </a:lnTo>
                <a:lnTo>
                  <a:pt x="80914" y="11641"/>
                </a:lnTo>
                <a:lnTo>
                  <a:pt x="75344" y="14111"/>
                </a:lnTo>
                <a:lnTo>
                  <a:pt x="69087" y="17028"/>
                </a:lnTo>
                <a:lnTo>
                  <a:pt x="63643" y="21512"/>
                </a:lnTo>
                <a:lnTo>
                  <a:pt x="58742" y="27041"/>
                </a:lnTo>
                <a:lnTo>
                  <a:pt x="54203" y="33268"/>
                </a:lnTo>
                <a:lnTo>
                  <a:pt x="49903" y="38689"/>
                </a:lnTo>
                <a:lnTo>
                  <a:pt x="45766" y="43573"/>
                </a:lnTo>
                <a:lnTo>
                  <a:pt x="41736" y="48099"/>
                </a:lnTo>
                <a:lnTo>
                  <a:pt x="37777" y="53656"/>
                </a:lnTo>
                <a:lnTo>
                  <a:pt x="33865" y="59900"/>
                </a:lnTo>
                <a:lnTo>
                  <a:pt x="29986" y="66604"/>
                </a:lnTo>
                <a:lnTo>
                  <a:pt x="22282" y="80825"/>
                </a:lnTo>
                <a:lnTo>
                  <a:pt x="6973" y="110651"/>
                </a:lnTo>
                <a:lnTo>
                  <a:pt x="4425" y="116948"/>
                </a:lnTo>
                <a:lnTo>
                  <a:pt x="2726" y="122415"/>
                </a:lnTo>
                <a:lnTo>
                  <a:pt x="1594" y="127330"/>
                </a:lnTo>
                <a:lnTo>
                  <a:pt x="839" y="133147"/>
                </a:lnTo>
                <a:lnTo>
                  <a:pt x="336" y="139565"/>
                </a:lnTo>
                <a:lnTo>
                  <a:pt x="0" y="146384"/>
                </a:lnTo>
                <a:lnTo>
                  <a:pt x="1048" y="152199"/>
                </a:lnTo>
                <a:lnTo>
                  <a:pt x="3019" y="157346"/>
                </a:lnTo>
                <a:lnTo>
                  <a:pt x="5605" y="162048"/>
                </a:lnTo>
                <a:lnTo>
                  <a:pt x="7330" y="166452"/>
                </a:lnTo>
                <a:lnTo>
                  <a:pt x="8479" y="170658"/>
                </a:lnTo>
                <a:lnTo>
                  <a:pt x="9245" y="174732"/>
                </a:lnTo>
                <a:lnTo>
                  <a:pt x="11028" y="178718"/>
                </a:lnTo>
                <a:lnTo>
                  <a:pt x="13489" y="182646"/>
                </a:lnTo>
                <a:lnTo>
                  <a:pt x="16401" y="186534"/>
                </a:lnTo>
                <a:lnTo>
                  <a:pt x="19615" y="190396"/>
                </a:lnTo>
                <a:lnTo>
                  <a:pt x="23029" y="194241"/>
                </a:lnTo>
                <a:lnTo>
                  <a:pt x="26578" y="198074"/>
                </a:lnTo>
                <a:lnTo>
                  <a:pt x="31488" y="200630"/>
                </a:lnTo>
                <a:lnTo>
                  <a:pt x="37306" y="202333"/>
                </a:lnTo>
                <a:lnTo>
                  <a:pt x="43728" y="203469"/>
                </a:lnTo>
                <a:lnTo>
                  <a:pt x="49282" y="204226"/>
                </a:lnTo>
                <a:lnTo>
                  <a:pt x="54255" y="204731"/>
                </a:lnTo>
                <a:lnTo>
                  <a:pt x="58844" y="205068"/>
                </a:lnTo>
                <a:lnTo>
                  <a:pt x="64447" y="204022"/>
                </a:lnTo>
                <a:lnTo>
                  <a:pt x="70726" y="202055"/>
                </a:lnTo>
                <a:lnTo>
                  <a:pt x="77457" y="199473"/>
                </a:lnTo>
                <a:lnTo>
                  <a:pt x="83216" y="196483"/>
                </a:lnTo>
                <a:lnTo>
                  <a:pt x="88327" y="193218"/>
                </a:lnTo>
                <a:lnTo>
                  <a:pt x="93007" y="189772"/>
                </a:lnTo>
                <a:lnTo>
                  <a:pt x="97399" y="186205"/>
                </a:lnTo>
                <a:lnTo>
                  <a:pt x="101599" y="182557"/>
                </a:lnTo>
                <a:lnTo>
                  <a:pt x="105671" y="178855"/>
                </a:lnTo>
                <a:lnTo>
                  <a:pt x="113588" y="171355"/>
                </a:lnTo>
                <a:lnTo>
                  <a:pt x="117479" y="167576"/>
                </a:lnTo>
                <a:lnTo>
                  <a:pt x="121346" y="162518"/>
                </a:lnTo>
                <a:lnTo>
                  <a:pt x="125196" y="156605"/>
                </a:lnTo>
                <a:lnTo>
                  <a:pt x="129035" y="150124"/>
                </a:lnTo>
                <a:lnTo>
                  <a:pt x="132866" y="143263"/>
                </a:lnTo>
                <a:lnTo>
                  <a:pt x="140515" y="128866"/>
                </a:lnTo>
                <a:lnTo>
                  <a:pt x="143064" y="121471"/>
                </a:lnTo>
                <a:lnTo>
                  <a:pt x="144763" y="114000"/>
                </a:lnTo>
                <a:lnTo>
                  <a:pt x="145896" y="106481"/>
                </a:lnTo>
                <a:lnTo>
                  <a:pt x="146651" y="98927"/>
                </a:lnTo>
                <a:lnTo>
                  <a:pt x="147154" y="91352"/>
                </a:lnTo>
                <a:lnTo>
                  <a:pt x="147490" y="83761"/>
                </a:lnTo>
                <a:lnTo>
                  <a:pt x="148986" y="77431"/>
                </a:lnTo>
                <a:lnTo>
                  <a:pt x="151254" y="71941"/>
                </a:lnTo>
                <a:lnTo>
                  <a:pt x="154040" y="67011"/>
                </a:lnTo>
                <a:lnTo>
                  <a:pt x="155896" y="62454"/>
                </a:lnTo>
                <a:lnTo>
                  <a:pt x="157135" y="58146"/>
                </a:lnTo>
                <a:lnTo>
                  <a:pt x="157959" y="54004"/>
                </a:lnTo>
                <a:lnTo>
                  <a:pt x="157237" y="48703"/>
                </a:lnTo>
                <a:lnTo>
                  <a:pt x="155484" y="42629"/>
                </a:lnTo>
                <a:lnTo>
                  <a:pt x="149607" y="26765"/>
                </a:lnTo>
                <a:lnTo>
                  <a:pt x="148803" y="21209"/>
                </a:lnTo>
                <a:lnTo>
                  <a:pt x="148589" y="17950"/>
                </a:lnTo>
                <a:lnTo>
                  <a:pt x="147174" y="15777"/>
                </a:lnTo>
                <a:lnTo>
                  <a:pt x="144959" y="14328"/>
                </a:lnTo>
                <a:lnTo>
                  <a:pt x="138340" y="12003"/>
                </a:lnTo>
                <a:lnTo>
                  <a:pt x="137798" y="13082"/>
                </a:lnTo>
                <a:lnTo>
                  <a:pt x="137195" y="17668"/>
                </a:lnTo>
                <a:lnTo>
                  <a:pt x="136927" y="23939"/>
                </a:lnTo>
                <a:lnTo>
                  <a:pt x="136776" y="34610"/>
                </a:lnTo>
                <a:lnTo>
                  <a:pt x="136713" y="95491"/>
                </a:lnTo>
                <a:lnTo>
                  <a:pt x="137985" y="104301"/>
                </a:lnTo>
                <a:lnTo>
                  <a:pt x="140105" y="112714"/>
                </a:lnTo>
                <a:lnTo>
                  <a:pt x="142790" y="120863"/>
                </a:lnTo>
                <a:lnTo>
                  <a:pt x="144580" y="128835"/>
                </a:lnTo>
                <a:lnTo>
                  <a:pt x="145773" y="136690"/>
                </a:lnTo>
                <a:lnTo>
                  <a:pt x="146569" y="144467"/>
                </a:lnTo>
                <a:lnTo>
                  <a:pt x="147100" y="152192"/>
                </a:lnTo>
                <a:lnTo>
                  <a:pt x="147453" y="159881"/>
                </a:lnTo>
                <a:lnTo>
                  <a:pt x="147689" y="167548"/>
                </a:lnTo>
                <a:lnTo>
                  <a:pt x="149118" y="173928"/>
                </a:lnTo>
                <a:lnTo>
                  <a:pt x="151344" y="179452"/>
                </a:lnTo>
                <a:lnTo>
                  <a:pt x="154099" y="184405"/>
                </a:lnTo>
                <a:lnTo>
                  <a:pt x="155936" y="190247"/>
                </a:lnTo>
                <a:lnTo>
                  <a:pt x="157160" y="196681"/>
                </a:lnTo>
                <a:lnTo>
                  <a:pt x="157976" y="203511"/>
                </a:lnTo>
                <a:lnTo>
                  <a:pt x="158521" y="209334"/>
                </a:lnTo>
                <a:lnTo>
                  <a:pt x="158883" y="214486"/>
                </a:lnTo>
                <a:lnTo>
                  <a:pt x="159126" y="219191"/>
                </a:lnTo>
                <a:lnTo>
                  <a:pt x="160559" y="222327"/>
                </a:lnTo>
                <a:lnTo>
                  <a:pt x="162786" y="224418"/>
                </a:lnTo>
                <a:lnTo>
                  <a:pt x="171058" y="228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SMARTInkAnnotation130"/>
          <p:cNvSpPr/>
          <p:nvPr/>
        </p:nvSpPr>
        <p:spPr>
          <a:xfrm>
            <a:off x="7800561" y="2960853"/>
            <a:ext cx="182920" cy="285069"/>
          </a:xfrm>
          <a:custGeom>
            <a:avLst/>
            <a:gdLst/>
            <a:ahLst/>
            <a:cxnLst/>
            <a:rect l="0" t="0" r="0" b="0"/>
            <a:pathLst>
              <a:path w="182920" h="285069">
                <a:moveTo>
                  <a:pt x="114425" y="22377"/>
                </a:moveTo>
                <a:lnTo>
                  <a:pt x="97039" y="5018"/>
                </a:lnTo>
                <a:lnTo>
                  <a:pt x="93929" y="3184"/>
                </a:lnTo>
                <a:lnTo>
                  <a:pt x="90586" y="1962"/>
                </a:lnTo>
                <a:lnTo>
                  <a:pt x="87083" y="1147"/>
                </a:lnTo>
                <a:lnTo>
                  <a:pt x="83477" y="603"/>
                </a:lnTo>
                <a:lnTo>
                  <a:pt x="79800" y="241"/>
                </a:lnTo>
                <a:lnTo>
                  <a:pt x="76077" y="0"/>
                </a:lnTo>
                <a:lnTo>
                  <a:pt x="72324" y="1109"/>
                </a:lnTo>
                <a:lnTo>
                  <a:pt x="68549" y="3118"/>
                </a:lnTo>
                <a:lnTo>
                  <a:pt x="64760" y="5728"/>
                </a:lnTo>
                <a:lnTo>
                  <a:pt x="59690" y="7467"/>
                </a:lnTo>
                <a:lnTo>
                  <a:pt x="53766" y="8627"/>
                </a:lnTo>
                <a:lnTo>
                  <a:pt x="47272" y="9400"/>
                </a:lnTo>
                <a:lnTo>
                  <a:pt x="41671" y="11185"/>
                </a:lnTo>
                <a:lnTo>
                  <a:pt x="36665" y="13646"/>
                </a:lnTo>
                <a:lnTo>
                  <a:pt x="32056" y="16556"/>
                </a:lnTo>
                <a:lnTo>
                  <a:pt x="27710" y="19766"/>
                </a:lnTo>
                <a:lnTo>
                  <a:pt x="23542" y="23177"/>
                </a:lnTo>
                <a:lnTo>
                  <a:pt x="19491" y="26720"/>
                </a:lnTo>
                <a:lnTo>
                  <a:pt x="15518" y="30352"/>
                </a:lnTo>
                <a:lnTo>
                  <a:pt x="2243" y="43026"/>
                </a:lnTo>
                <a:lnTo>
                  <a:pt x="1475" y="45033"/>
                </a:lnTo>
                <a:lnTo>
                  <a:pt x="395" y="53925"/>
                </a:lnTo>
                <a:lnTo>
                  <a:pt x="141" y="60952"/>
                </a:lnTo>
                <a:lnTo>
                  <a:pt x="0" y="72047"/>
                </a:lnTo>
                <a:lnTo>
                  <a:pt x="1252" y="74540"/>
                </a:lnTo>
                <a:lnTo>
                  <a:pt x="3358" y="76203"/>
                </a:lnTo>
                <a:lnTo>
                  <a:pt x="6035" y="77310"/>
                </a:lnTo>
                <a:lnTo>
                  <a:pt x="7820" y="79319"/>
                </a:lnTo>
                <a:lnTo>
                  <a:pt x="9009" y="81928"/>
                </a:lnTo>
                <a:lnTo>
                  <a:pt x="9802" y="84938"/>
                </a:lnTo>
                <a:lnTo>
                  <a:pt x="14075" y="91668"/>
                </a:lnTo>
                <a:lnTo>
                  <a:pt x="16996" y="95241"/>
                </a:lnTo>
                <a:lnTo>
                  <a:pt x="20215" y="97623"/>
                </a:lnTo>
                <a:lnTo>
                  <a:pt x="23634" y="99210"/>
                </a:lnTo>
                <a:lnTo>
                  <a:pt x="27184" y="100269"/>
                </a:lnTo>
                <a:lnTo>
                  <a:pt x="32096" y="102245"/>
                </a:lnTo>
                <a:lnTo>
                  <a:pt x="37914" y="104832"/>
                </a:lnTo>
                <a:lnTo>
                  <a:pt x="44336" y="107827"/>
                </a:lnTo>
                <a:lnTo>
                  <a:pt x="51162" y="109824"/>
                </a:lnTo>
                <a:lnTo>
                  <a:pt x="58258" y="111155"/>
                </a:lnTo>
                <a:lnTo>
                  <a:pt x="65532" y="112042"/>
                </a:lnTo>
                <a:lnTo>
                  <a:pt x="71653" y="112634"/>
                </a:lnTo>
                <a:lnTo>
                  <a:pt x="77006" y="113028"/>
                </a:lnTo>
                <a:lnTo>
                  <a:pt x="81847" y="113291"/>
                </a:lnTo>
                <a:lnTo>
                  <a:pt x="86346" y="114736"/>
                </a:lnTo>
                <a:lnTo>
                  <a:pt x="90618" y="116969"/>
                </a:lnTo>
                <a:lnTo>
                  <a:pt x="94738" y="119729"/>
                </a:lnTo>
                <a:lnTo>
                  <a:pt x="100028" y="121568"/>
                </a:lnTo>
                <a:lnTo>
                  <a:pt x="106099" y="122794"/>
                </a:lnTo>
                <a:lnTo>
                  <a:pt x="112691" y="123612"/>
                </a:lnTo>
                <a:lnTo>
                  <a:pt x="118357" y="125427"/>
                </a:lnTo>
                <a:lnTo>
                  <a:pt x="123407" y="127907"/>
                </a:lnTo>
                <a:lnTo>
                  <a:pt x="128046" y="130830"/>
                </a:lnTo>
                <a:lnTo>
                  <a:pt x="132410" y="134049"/>
                </a:lnTo>
                <a:lnTo>
                  <a:pt x="136591" y="137465"/>
                </a:lnTo>
                <a:lnTo>
                  <a:pt x="140651" y="141012"/>
                </a:lnTo>
                <a:lnTo>
                  <a:pt x="144630" y="144647"/>
                </a:lnTo>
                <a:lnTo>
                  <a:pt x="152443" y="152072"/>
                </a:lnTo>
                <a:lnTo>
                  <a:pt x="175472" y="174790"/>
                </a:lnTo>
                <a:lnTo>
                  <a:pt x="178020" y="179865"/>
                </a:lnTo>
                <a:lnTo>
                  <a:pt x="179719" y="185789"/>
                </a:lnTo>
                <a:lnTo>
                  <a:pt x="180851" y="192278"/>
                </a:lnTo>
                <a:lnTo>
                  <a:pt x="181607" y="197874"/>
                </a:lnTo>
                <a:lnTo>
                  <a:pt x="182110" y="202875"/>
                </a:lnTo>
                <a:lnTo>
                  <a:pt x="182446" y="207479"/>
                </a:lnTo>
                <a:lnTo>
                  <a:pt x="182819" y="215981"/>
                </a:lnTo>
                <a:lnTo>
                  <a:pt x="182919" y="220026"/>
                </a:lnTo>
                <a:lnTo>
                  <a:pt x="181713" y="223993"/>
                </a:lnTo>
                <a:lnTo>
                  <a:pt x="176980" y="231787"/>
                </a:lnTo>
                <a:lnTo>
                  <a:pt x="173937" y="235644"/>
                </a:lnTo>
                <a:lnTo>
                  <a:pt x="170636" y="239484"/>
                </a:lnTo>
                <a:lnTo>
                  <a:pt x="167165" y="243315"/>
                </a:lnTo>
                <a:lnTo>
                  <a:pt x="159915" y="250958"/>
                </a:lnTo>
                <a:lnTo>
                  <a:pt x="156199" y="254774"/>
                </a:lnTo>
                <a:lnTo>
                  <a:pt x="151180" y="258589"/>
                </a:lnTo>
                <a:lnTo>
                  <a:pt x="145288" y="262401"/>
                </a:lnTo>
                <a:lnTo>
                  <a:pt x="138817" y="266213"/>
                </a:lnTo>
                <a:lnTo>
                  <a:pt x="131959" y="270024"/>
                </a:lnTo>
                <a:lnTo>
                  <a:pt x="117554" y="277646"/>
                </a:lnTo>
                <a:lnTo>
                  <a:pt x="111423" y="280186"/>
                </a:lnTo>
                <a:lnTo>
                  <a:pt x="106063" y="281879"/>
                </a:lnTo>
                <a:lnTo>
                  <a:pt x="101218" y="283009"/>
                </a:lnTo>
                <a:lnTo>
                  <a:pt x="95444" y="283761"/>
                </a:lnTo>
                <a:lnTo>
                  <a:pt x="89051" y="284263"/>
                </a:lnTo>
                <a:lnTo>
                  <a:pt x="82243" y="284597"/>
                </a:lnTo>
                <a:lnTo>
                  <a:pt x="67897" y="284969"/>
                </a:lnTo>
                <a:lnTo>
                  <a:pt x="60510" y="285068"/>
                </a:lnTo>
                <a:lnTo>
                  <a:pt x="54312" y="283864"/>
                </a:lnTo>
                <a:lnTo>
                  <a:pt x="48908" y="281792"/>
                </a:lnTo>
                <a:lnTo>
                  <a:pt x="44034" y="279140"/>
                </a:lnTo>
                <a:lnTo>
                  <a:pt x="39513" y="277372"/>
                </a:lnTo>
                <a:lnTo>
                  <a:pt x="35226" y="276193"/>
                </a:lnTo>
                <a:lnTo>
                  <a:pt x="22837" y="27383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SMARTInkAnnotation131"/>
          <p:cNvSpPr/>
          <p:nvPr/>
        </p:nvSpPr>
        <p:spPr>
          <a:xfrm>
            <a:off x="8006575" y="2823210"/>
            <a:ext cx="34347" cy="640080"/>
          </a:xfrm>
          <a:custGeom>
            <a:avLst/>
            <a:gdLst/>
            <a:ahLst/>
            <a:cxnLst/>
            <a:rect l="0" t="0" r="0" b="0"/>
            <a:pathLst>
              <a:path w="34347" h="640080">
                <a:moveTo>
                  <a:pt x="0" y="0"/>
                </a:moveTo>
                <a:lnTo>
                  <a:pt x="0" y="158677"/>
                </a:lnTo>
                <a:lnTo>
                  <a:pt x="1273" y="171825"/>
                </a:lnTo>
                <a:lnTo>
                  <a:pt x="3392" y="185669"/>
                </a:lnTo>
                <a:lnTo>
                  <a:pt x="6078" y="199979"/>
                </a:lnTo>
                <a:lnTo>
                  <a:pt x="7869" y="214599"/>
                </a:lnTo>
                <a:lnTo>
                  <a:pt x="9062" y="229426"/>
                </a:lnTo>
                <a:lnTo>
                  <a:pt x="9858" y="244391"/>
                </a:lnTo>
                <a:lnTo>
                  <a:pt x="10742" y="274564"/>
                </a:lnTo>
                <a:lnTo>
                  <a:pt x="10978" y="289723"/>
                </a:lnTo>
                <a:lnTo>
                  <a:pt x="12406" y="304908"/>
                </a:lnTo>
                <a:lnTo>
                  <a:pt x="14632" y="320112"/>
                </a:lnTo>
                <a:lnTo>
                  <a:pt x="17387" y="335328"/>
                </a:lnTo>
                <a:lnTo>
                  <a:pt x="19224" y="350552"/>
                </a:lnTo>
                <a:lnTo>
                  <a:pt x="20448" y="365781"/>
                </a:lnTo>
                <a:lnTo>
                  <a:pt x="21264" y="381014"/>
                </a:lnTo>
                <a:lnTo>
                  <a:pt x="22172" y="411485"/>
                </a:lnTo>
                <a:lnTo>
                  <a:pt x="22855" y="506024"/>
                </a:lnTo>
                <a:lnTo>
                  <a:pt x="22894" y="565704"/>
                </a:lnTo>
                <a:lnTo>
                  <a:pt x="24167" y="573986"/>
                </a:lnTo>
                <a:lnTo>
                  <a:pt x="26288" y="582047"/>
                </a:lnTo>
                <a:lnTo>
                  <a:pt x="28974" y="589961"/>
                </a:lnTo>
                <a:lnTo>
                  <a:pt x="30764" y="596507"/>
                </a:lnTo>
                <a:lnTo>
                  <a:pt x="31958" y="602141"/>
                </a:lnTo>
                <a:lnTo>
                  <a:pt x="32754" y="607167"/>
                </a:lnTo>
                <a:lnTo>
                  <a:pt x="33638" y="616138"/>
                </a:lnTo>
                <a:lnTo>
                  <a:pt x="34252" y="634857"/>
                </a:lnTo>
                <a:lnTo>
                  <a:pt x="34346" y="64007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SMARTInkAnnotation132"/>
          <p:cNvSpPr/>
          <p:nvPr/>
        </p:nvSpPr>
        <p:spPr>
          <a:xfrm>
            <a:off x="7937884" y="2937510"/>
            <a:ext cx="160281" cy="34291"/>
          </a:xfrm>
          <a:custGeom>
            <a:avLst/>
            <a:gdLst/>
            <a:ahLst/>
            <a:cxnLst/>
            <a:rect l="0" t="0" r="0" b="0"/>
            <a:pathLst>
              <a:path w="160281" h="34291">
                <a:moveTo>
                  <a:pt x="160280" y="0"/>
                </a:moveTo>
                <a:lnTo>
                  <a:pt x="154203" y="0"/>
                </a:lnTo>
                <a:lnTo>
                  <a:pt x="149868" y="1269"/>
                </a:lnTo>
                <a:lnTo>
                  <a:pt x="144435" y="3386"/>
                </a:lnTo>
                <a:lnTo>
                  <a:pt x="138268" y="6068"/>
                </a:lnTo>
                <a:lnTo>
                  <a:pt x="132885" y="7855"/>
                </a:lnTo>
                <a:lnTo>
                  <a:pt x="128023" y="9046"/>
                </a:lnTo>
                <a:lnTo>
                  <a:pt x="123511" y="9841"/>
                </a:lnTo>
                <a:lnTo>
                  <a:pt x="117959" y="10370"/>
                </a:lnTo>
                <a:lnTo>
                  <a:pt x="111712" y="10723"/>
                </a:lnTo>
                <a:lnTo>
                  <a:pt x="105004" y="10959"/>
                </a:lnTo>
                <a:lnTo>
                  <a:pt x="96716" y="12386"/>
                </a:lnTo>
                <a:lnTo>
                  <a:pt x="87375" y="14607"/>
                </a:lnTo>
                <a:lnTo>
                  <a:pt x="77331" y="17358"/>
                </a:lnTo>
                <a:lnTo>
                  <a:pt x="66818" y="19192"/>
                </a:lnTo>
                <a:lnTo>
                  <a:pt x="55994" y="20414"/>
                </a:lnTo>
                <a:lnTo>
                  <a:pt x="44962" y="21229"/>
                </a:lnTo>
                <a:lnTo>
                  <a:pt x="35062" y="23043"/>
                </a:lnTo>
                <a:lnTo>
                  <a:pt x="25919" y="25522"/>
                </a:lnTo>
                <a:lnTo>
                  <a:pt x="0" y="342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SMARTInkAnnotation133"/>
          <p:cNvSpPr/>
          <p:nvPr/>
        </p:nvSpPr>
        <p:spPr>
          <a:xfrm>
            <a:off x="6060469" y="3052292"/>
            <a:ext cx="160128" cy="260617"/>
          </a:xfrm>
          <a:custGeom>
            <a:avLst/>
            <a:gdLst/>
            <a:ahLst/>
            <a:cxnLst/>
            <a:rect l="0" t="0" r="0" b="0"/>
            <a:pathLst>
              <a:path w="160128" h="260617">
                <a:moveTo>
                  <a:pt x="45642" y="90958"/>
                </a:moveTo>
                <a:lnTo>
                  <a:pt x="51718" y="90958"/>
                </a:lnTo>
                <a:lnTo>
                  <a:pt x="54781" y="89688"/>
                </a:lnTo>
                <a:lnTo>
                  <a:pt x="58095" y="87571"/>
                </a:lnTo>
                <a:lnTo>
                  <a:pt x="61576" y="84889"/>
                </a:lnTo>
                <a:lnTo>
                  <a:pt x="65169" y="83102"/>
                </a:lnTo>
                <a:lnTo>
                  <a:pt x="68836" y="81911"/>
                </a:lnTo>
                <a:lnTo>
                  <a:pt x="72552" y="81116"/>
                </a:lnTo>
                <a:lnTo>
                  <a:pt x="76303" y="80587"/>
                </a:lnTo>
                <a:lnTo>
                  <a:pt x="80075" y="80234"/>
                </a:lnTo>
                <a:lnTo>
                  <a:pt x="83862" y="79998"/>
                </a:lnTo>
                <a:lnTo>
                  <a:pt x="87659" y="78571"/>
                </a:lnTo>
                <a:lnTo>
                  <a:pt x="91461" y="76350"/>
                </a:lnTo>
                <a:lnTo>
                  <a:pt x="100628" y="69728"/>
                </a:lnTo>
                <a:lnTo>
                  <a:pt x="105274" y="68822"/>
                </a:lnTo>
                <a:lnTo>
                  <a:pt x="108293" y="68581"/>
                </a:lnTo>
                <a:lnTo>
                  <a:pt x="110306" y="67149"/>
                </a:lnTo>
                <a:lnTo>
                  <a:pt x="111648" y="64926"/>
                </a:lnTo>
                <a:lnTo>
                  <a:pt x="112543" y="62173"/>
                </a:lnTo>
                <a:lnTo>
                  <a:pt x="114412" y="60338"/>
                </a:lnTo>
                <a:lnTo>
                  <a:pt x="116929" y="59114"/>
                </a:lnTo>
                <a:lnTo>
                  <a:pt x="119880" y="58299"/>
                </a:lnTo>
                <a:lnTo>
                  <a:pt x="121847" y="56485"/>
                </a:lnTo>
                <a:lnTo>
                  <a:pt x="123158" y="54006"/>
                </a:lnTo>
                <a:lnTo>
                  <a:pt x="125263" y="46969"/>
                </a:lnTo>
                <a:lnTo>
                  <a:pt x="124163" y="46392"/>
                </a:lnTo>
                <a:lnTo>
                  <a:pt x="119551" y="45751"/>
                </a:lnTo>
                <a:lnTo>
                  <a:pt x="117811" y="44309"/>
                </a:lnTo>
                <a:lnTo>
                  <a:pt x="116651" y="42079"/>
                </a:lnTo>
                <a:lnTo>
                  <a:pt x="114790" y="35441"/>
                </a:lnTo>
                <a:lnTo>
                  <a:pt x="114468" y="28224"/>
                </a:lnTo>
                <a:lnTo>
                  <a:pt x="113151" y="26275"/>
                </a:lnTo>
                <a:lnTo>
                  <a:pt x="111000" y="24976"/>
                </a:lnTo>
                <a:lnTo>
                  <a:pt x="104488" y="22891"/>
                </a:lnTo>
                <a:lnTo>
                  <a:pt x="100204" y="19219"/>
                </a:lnTo>
                <a:lnTo>
                  <a:pt x="91948" y="11432"/>
                </a:lnTo>
                <a:lnTo>
                  <a:pt x="81624" y="1149"/>
                </a:lnTo>
                <a:lnTo>
                  <a:pt x="77322" y="242"/>
                </a:lnTo>
                <a:lnTo>
                  <a:pt x="74394" y="0"/>
                </a:lnTo>
                <a:lnTo>
                  <a:pt x="72442" y="1110"/>
                </a:lnTo>
                <a:lnTo>
                  <a:pt x="71141" y="3118"/>
                </a:lnTo>
                <a:lnTo>
                  <a:pt x="70273" y="5728"/>
                </a:lnTo>
                <a:lnTo>
                  <a:pt x="68423" y="7468"/>
                </a:lnTo>
                <a:lnTo>
                  <a:pt x="65917" y="8628"/>
                </a:lnTo>
                <a:lnTo>
                  <a:pt x="62975" y="9401"/>
                </a:lnTo>
                <a:lnTo>
                  <a:pt x="59741" y="11186"/>
                </a:lnTo>
                <a:lnTo>
                  <a:pt x="56314" y="13647"/>
                </a:lnTo>
                <a:lnTo>
                  <a:pt x="52756" y="16557"/>
                </a:lnTo>
                <a:lnTo>
                  <a:pt x="50385" y="19767"/>
                </a:lnTo>
                <a:lnTo>
                  <a:pt x="47750" y="26721"/>
                </a:lnTo>
                <a:lnTo>
                  <a:pt x="43186" y="34045"/>
                </a:lnTo>
                <a:lnTo>
                  <a:pt x="40188" y="37775"/>
                </a:lnTo>
                <a:lnTo>
                  <a:pt x="36918" y="41533"/>
                </a:lnTo>
                <a:lnTo>
                  <a:pt x="33466" y="45308"/>
                </a:lnTo>
                <a:lnTo>
                  <a:pt x="29892" y="49094"/>
                </a:lnTo>
                <a:lnTo>
                  <a:pt x="27509" y="54159"/>
                </a:lnTo>
                <a:lnTo>
                  <a:pt x="25921" y="60075"/>
                </a:lnTo>
                <a:lnTo>
                  <a:pt x="24862" y="66559"/>
                </a:lnTo>
                <a:lnTo>
                  <a:pt x="22884" y="72152"/>
                </a:lnTo>
                <a:lnTo>
                  <a:pt x="20293" y="77151"/>
                </a:lnTo>
                <a:lnTo>
                  <a:pt x="17294" y="81753"/>
                </a:lnTo>
                <a:lnTo>
                  <a:pt x="15295" y="87361"/>
                </a:lnTo>
                <a:lnTo>
                  <a:pt x="13962" y="93640"/>
                </a:lnTo>
                <a:lnTo>
                  <a:pt x="13073" y="100366"/>
                </a:lnTo>
                <a:lnTo>
                  <a:pt x="11208" y="107389"/>
                </a:lnTo>
                <a:lnTo>
                  <a:pt x="8694" y="114612"/>
                </a:lnTo>
                <a:lnTo>
                  <a:pt x="5744" y="121967"/>
                </a:lnTo>
                <a:lnTo>
                  <a:pt x="3778" y="129410"/>
                </a:lnTo>
                <a:lnTo>
                  <a:pt x="2468" y="136913"/>
                </a:lnTo>
                <a:lnTo>
                  <a:pt x="1595" y="144454"/>
                </a:lnTo>
                <a:lnTo>
                  <a:pt x="1012" y="150752"/>
                </a:lnTo>
                <a:lnTo>
                  <a:pt x="624" y="156221"/>
                </a:lnTo>
                <a:lnTo>
                  <a:pt x="365" y="161136"/>
                </a:lnTo>
                <a:lnTo>
                  <a:pt x="77" y="173371"/>
                </a:lnTo>
                <a:lnTo>
                  <a:pt x="0" y="180190"/>
                </a:lnTo>
                <a:lnTo>
                  <a:pt x="1222" y="187276"/>
                </a:lnTo>
                <a:lnTo>
                  <a:pt x="3307" y="194540"/>
                </a:lnTo>
                <a:lnTo>
                  <a:pt x="5970" y="201922"/>
                </a:lnTo>
                <a:lnTo>
                  <a:pt x="9018" y="208114"/>
                </a:lnTo>
                <a:lnTo>
                  <a:pt x="12321" y="213512"/>
                </a:lnTo>
                <a:lnTo>
                  <a:pt x="15796" y="218380"/>
                </a:lnTo>
                <a:lnTo>
                  <a:pt x="19384" y="222896"/>
                </a:lnTo>
                <a:lnTo>
                  <a:pt x="23048" y="227177"/>
                </a:lnTo>
                <a:lnTo>
                  <a:pt x="26763" y="231300"/>
                </a:lnTo>
                <a:lnTo>
                  <a:pt x="34283" y="239269"/>
                </a:lnTo>
                <a:lnTo>
                  <a:pt x="38069" y="243171"/>
                </a:lnTo>
                <a:lnTo>
                  <a:pt x="41865" y="245773"/>
                </a:lnTo>
                <a:lnTo>
                  <a:pt x="45668" y="247508"/>
                </a:lnTo>
                <a:lnTo>
                  <a:pt x="49475" y="248665"/>
                </a:lnTo>
                <a:lnTo>
                  <a:pt x="53286" y="250706"/>
                </a:lnTo>
                <a:lnTo>
                  <a:pt x="57099" y="253336"/>
                </a:lnTo>
                <a:lnTo>
                  <a:pt x="60911" y="256360"/>
                </a:lnTo>
                <a:lnTo>
                  <a:pt x="65998" y="258376"/>
                </a:lnTo>
                <a:lnTo>
                  <a:pt x="71933" y="259719"/>
                </a:lnTo>
                <a:lnTo>
                  <a:pt x="78434" y="260616"/>
                </a:lnTo>
                <a:lnTo>
                  <a:pt x="84040" y="259943"/>
                </a:lnTo>
                <a:lnTo>
                  <a:pt x="89049" y="258224"/>
                </a:lnTo>
                <a:lnTo>
                  <a:pt x="93661" y="255809"/>
                </a:lnTo>
                <a:lnTo>
                  <a:pt x="98008" y="254198"/>
                </a:lnTo>
                <a:lnTo>
                  <a:pt x="102177" y="253125"/>
                </a:lnTo>
                <a:lnTo>
                  <a:pt x="106229" y="252409"/>
                </a:lnTo>
                <a:lnTo>
                  <a:pt x="110202" y="251932"/>
                </a:lnTo>
                <a:lnTo>
                  <a:pt x="114123" y="251614"/>
                </a:lnTo>
                <a:lnTo>
                  <a:pt x="118010" y="251402"/>
                </a:lnTo>
                <a:lnTo>
                  <a:pt x="121872" y="249990"/>
                </a:lnTo>
                <a:lnTo>
                  <a:pt x="125719" y="247779"/>
                </a:lnTo>
                <a:lnTo>
                  <a:pt x="129556" y="245035"/>
                </a:lnTo>
                <a:lnTo>
                  <a:pt x="133386" y="243206"/>
                </a:lnTo>
                <a:lnTo>
                  <a:pt x="137211" y="241987"/>
                </a:lnTo>
                <a:lnTo>
                  <a:pt x="141033" y="241174"/>
                </a:lnTo>
                <a:lnTo>
                  <a:pt x="144854" y="239362"/>
                </a:lnTo>
                <a:lnTo>
                  <a:pt x="148672" y="236884"/>
                </a:lnTo>
                <a:lnTo>
                  <a:pt x="157865" y="229849"/>
                </a:lnTo>
                <a:lnTo>
                  <a:pt x="158618" y="228002"/>
                </a:lnTo>
                <a:lnTo>
                  <a:pt x="159680" y="220604"/>
                </a:lnTo>
                <a:lnTo>
                  <a:pt x="160127" y="21668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SMARTInkAnnotation134"/>
          <p:cNvSpPr/>
          <p:nvPr/>
        </p:nvSpPr>
        <p:spPr>
          <a:xfrm>
            <a:off x="8418724" y="2617469"/>
            <a:ext cx="11450" cy="251461"/>
          </a:xfrm>
          <a:custGeom>
            <a:avLst/>
            <a:gdLst/>
            <a:ahLst/>
            <a:cxnLst/>
            <a:rect l="0" t="0" r="0" b="0"/>
            <a:pathLst>
              <a:path w="11450" h="251461">
                <a:moveTo>
                  <a:pt x="0" y="0"/>
                </a:moveTo>
                <a:lnTo>
                  <a:pt x="0" y="184434"/>
                </a:lnTo>
                <a:lnTo>
                  <a:pt x="1272" y="190266"/>
                </a:lnTo>
                <a:lnTo>
                  <a:pt x="3392" y="196695"/>
                </a:lnTo>
                <a:lnTo>
                  <a:pt x="6078" y="203520"/>
                </a:lnTo>
                <a:lnTo>
                  <a:pt x="7869" y="209340"/>
                </a:lnTo>
                <a:lnTo>
                  <a:pt x="9063" y="214490"/>
                </a:lnTo>
                <a:lnTo>
                  <a:pt x="9858" y="219194"/>
                </a:lnTo>
                <a:lnTo>
                  <a:pt x="10388" y="223600"/>
                </a:lnTo>
                <a:lnTo>
                  <a:pt x="10742" y="227806"/>
                </a:lnTo>
                <a:lnTo>
                  <a:pt x="11310" y="237616"/>
                </a:lnTo>
                <a:lnTo>
                  <a:pt x="11408" y="245383"/>
                </a:lnTo>
                <a:lnTo>
                  <a:pt x="11449" y="2514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SMARTInkAnnotation135"/>
          <p:cNvSpPr/>
          <p:nvPr/>
        </p:nvSpPr>
        <p:spPr>
          <a:xfrm>
            <a:off x="8258444" y="2697479"/>
            <a:ext cx="286216" cy="22862"/>
          </a:xfrm>
          <a:custGeom>
            <a:avLst/>
            <a:gdLst/>
            <a:ahLst/>
            <a:cxnLst/>
            <a:rect l="0" t="0" r="0" b="0"/>
            <a:pathLst>
              <a:path w="286216" h="22862">
                <a:moveTo>
                  <a:pt x="286215" y="0"/>
                </a:moveTo>
                <a:lnTo>
                  <a:pt x="202019" y="0"/>
                </a:lnTo>
                <a:lnTo>
                  <a:pt x="193194" y="1271"/>
                </a:lnTo>
                <a:lnTo>
                  <a:pt x="184767" y="3387"/>
                </a:lnTo>
                <a:lnTo>
                  <a:pt x="176606" y="6068"/>
                </a:lnTo>
                <a:lnTo>
                  <a:pt x="167347" y="7856"/>
                </a:lnTo>
                <a:lnTo>
                  <a:pt x="157360" y="9048"/>
                </a:lnTo>
                <a:lnTo>
                  <a:pt x="146885" y="9842"/>
                </a:lnTo>
                <a:lnTo>
                  <a:pt x="137357" y="10371"/>
                </a:lnTo>
                <a:lnTo>
                  <a:pt x="119987" y="10960"/>
                </a:lnTo>
                <a:lnTo>
                  <a:pt x="110521" y="12387"/>
                </a:lnTo>
                <a:lnTo>
                  <a:pt x="100394" y="14608"/>
                </a:lnTo>
                <a:lnTo>
                  <a:pt x="89827" y="17359"/>
                </a:lnTo>
                <a:lnTo>
                  <a:pt x="80238" y="19193"/>
                </a:lnTo>
                <a:lnTo>
                  <a:pt x="71301" y="20415"/>
                </a:lnTo>
                <a:lnTo>
                  <a:pt x="62799" y="21231"/>
                </a:lnTo>
                <a:lnTo>
                  <a:pt x="55859" y="21774"/>
                </a:lnTo>
                <a:lnTo>
                  <a:pt x="49960" y="22136"/>
                </a:lnTo>
                <a:lnTo>
                  <a:pt x="44756" y="22378"/>
                </a:lnTo>
                <a:lnTo>
                  <a:pt x="32188" y="22646"/>
                </a:lnTo>
                <a:lnTo>
                  <a:pt x="0" y="2286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SMARTInkAnnotation136"/>
          <p:cNvSpPr/>
          <p:nvPr/>
        </p:nvSpPr>
        <p:spPr>
          <a:xfrm>
            <a:off x="1574404" y="3239628"/>
            <a:ext cx="284282" cy="235092"/>
          </a:xfrm>
          <a:custGeom>
            <a:avLst/>
            <a:gdLst/>
            <a:ahLst/>
            <a:cxnLst/>
            <a:rect l="0" t="0" r="0" b="0"/>
            <a:pathLst>
              <a:path w="284282" h="235092">
                <a:moveTo>
                  <a:pt x="192692" y="29351"/>
                </a:moveTo>
                <a:lnTo>
                  <a:pt x="186096" y="29351"/>
                </a:lnTo>
                <a:lnTo>
                  <a:pt x="191572" y="29351"/>
                </a:lnTo>
                <a:lnTo>
                  <a:pt x="191946" y="28082"/>
                </a:lnTo>
                <a:lnTo>
                  <a:pt x="192471" y="21496"/>
                </a:lnTo>
                <a:lnTo>
                  <a:pt x="192689" y="14597"/>
                </a:lnTo>
                <a:lnTo>
                  <a:pt x="192690" y="11895"/>
                </a:lnTo>
                <a:lnTo>
                  <a:pt x="191419" y="10094"/>
                </a:lnTo>
                <a:lnTo>
                  <a:pt x="189299" y="8893"/>
                </a:lnTo>
                <a:lnTo>
                  <a:pt x="182835" y="6966"/>
                </a:lnTo>
                <a:lnTo>
                  <a:pt x="175638" y="564"/>
                </a:lnTo>
                <a:lnTo>
                  <a:pt x="172418" y="0"/>
                </a:lnTo>
                <a:lnTo>
                  <a:pt x="169000" y="894"/>
                </a:lnTo>
                <a:lnTo>
                  <a:pt x="165449" y="2760"/>
                </a:lnTo>
                <a:lnTo>
                  <a:pt x="158111" y="4833"/>
                </a:lnTo>
                <a:lnTo>
                  <a:pt x="150609" y="5755"/>
                </a:lnTo>
                <a:lnTo>
                  <a:pt x="143035" y="6164"/>
                </a:lnTo>
                <a:lnTo>
                  <a:pt x="139235" y="7543"/>
                </a:lnTo>
                <a:lnTo>
                  <a:pt x="131619" y="12463"/>
                </a:lnTo>
                <a:lnTo>
                  <a:pt x="123995" y="18882"/>
                </a:lnTo>
                <a:lnTo>
                  <a:pt x="120181" y="22372"/>
                </a:lnTo>
                <a:lnTo>
                  <a:pt x="115094" y="25968"/>
                </a:lnTo>
                <a:lnTo>
                  <a:pt x="109158" y="29636"/>
                </a:lnTo>
                <a:lnTo>
                  <a:pt x="102657" y="33352"/>
                </a:lnTo>
                <a:lnTo>
                  <a:pt x="97051" y="37098"/>
                </a:lnTo>
                <a:lnTo>
                  <a:pt x="92041" y="40866"/>
                </a:lnTo>
                <a:lnTo>
                  <a:pt x="87430" y="44648"/>
                </a:lnTo>
                <a:lnTo>
                  <a:pt x="81811" y="49709"/>
                </a:lnTo>
                <a:lnTo>
                  <a:pt x="68784" y="62106"/>
                </a:lnTo>
                <a:lnTo>
                  <a:pt x="63020" y="68968"/>
                </a:lnTo>
                <a:lnTo>
                  <a:pt x="57906" y="76082"/>
                </a:lnTo>
                <a:lnTo>
                  <a:pt x="53224" y="83365"/>
                </a:lnTo>
                <a:lnTo>
                  <a:pt x="48831" y="89491"/>
                </a:lnTo>
                <a:lnTo>
                  <a:pt x="44630" y="94844"/>
                </a:lnTo>
                <a:lnTo>
                  <a:pt x="40557" y="99683"/>
                </a:lnTo>
                <a:lnTo>
                  <a:pt x="35298" y="105449"/>
                </a:lnTo>
                <a:lnTo>
                  <a:pt x="22670" y="118629"/>
                </a:lnTo>
                <a:lnTo>
                  <a:pt x="18285" y="125700"/>
                </a:lnTo>
                <a:lnTo>
                  <a:pt x="15362" y="132954"/>
                </a:lnTo>
                <a:lnTo>
                  <a:pt x="13413" y="140330"/>
                </a:lnTo>
                <a:lnTo>
                  <a:pt x="10841" y="146517"/>
                </a:lnTo>
                <a:lnTo>
                  <a:pt x="7855" y="151912"/>
                </a:lnTo>
                <a:lnTo>
                  <a:pt x="4592" y="156779"/>
                </a:lnTo>
                <a:lnTo>
                  <a:pt x="2417" y="162563"/>
                </a:lnTo>
                <a:lnTo>
                  <a:pt x="967" y="168959"/>
                </a:lnTo>
                <a:lnTo>
                  <a:pt x="0" y="175763"/>
                </a:lnTo>
                <a:lnTo>
                  <a:pt x="628" y="181569"/>
                </a:lnTo>
                <a:lnTo>
                  <a:pt x="2318" y="186710"/>
                </a:lnTo>
                <a:lnTo>
                  <a:pt x="4717" y="191407"/>
                </a:lnTo>
                <a:lnTo>
                  <a:pt x="6316" y="195808"/>
                </a:lnTo>
                <a:lnTo>
                  <a:pt x="7382" y="200013"/>
                </a:lnTo>
                <a:lnTo>
                  <a:pt x="8093" y="204086"/>
                </a:lnTo>
                <a:lnTo>
                  <a:pt x="9839" y="208071"/>
                </a:lnTo>
                <a:lnTo>
                  <a:pt x="12275" y="211998"/>
                </a:lnTo>
                <a:lnTo>
                  <a:pt x="15171" y="215886"/>
                </a:lnTo>
                <a:lnTo>
                  <a:pt x="18374" y="218477"/>
                </a:lnTo>
                <a:lnTo>
                  <a:pt x="21782" y="220205"/>
                </a:lnTo>
                <a:lnTo>
                  <a:pt x="25325" y="221358"/>
                </a:lnTo>
                <a:lnTo>
                  <a:pt x="32655" y="226024"/>
                </a:lnTo>
                <a:lnTo>
                  <a:pt x="36390" y="229047"/>
                </a:lnTo>
                <a:lnTo>
                  <a:pt x="41424" y="231062"/>
                </a:lnTo>
                <a:lnTo>
                  <a:pt x="47325" y="232405"/>
                </a:lnTo>
                <a:lnTo>
                  <a:pt x="53803" y="233300"/>
                </a:lnTo>
                <a:lnTo>
                  <a:pt x="60665" y="232627"/>
                </a:lnTo>
                <a:lnTo>
                  <a:pt x="67784" y="230908"/>
                </a:lnTo>
                <a:lnTo>
                  <a:pt x="75075" y="228493"/>
                </a:lnTo>
                <a:lnTo>
                  <a:pt x="81207" y="226882"/>
                </a:lnTo>
                <a:lnTo>
                  <a:pt x="86567" y="225808"/>
                </a:lnTo>
                <a:lnTo>
                  <a:pt x="91412" y="225093"/>
                </a:lnTo>
                <a:lnTo>
                  <a:pt x="97187" y="223346"/>
                </a:lnTo>
                <a:lnTo>
                  <a:pt x="103581" y="220911"/>
                </a:lnTo>
                <a:lnTo>
                  <a:pt x="110387" y="218018"/>
                </a:lnTo>
                <a:lnTo>
                  <a:pt x="124735" y="211417"/>
                </a:lnTo>
                <a:lnTo>
                  <a:pt x="132123" y="207878"/>
                </a:lnTo>
                <a:lnTo>
                  <a:pt x="138320" y="204249"/>
                </a:lnTo>
                <a:lnTo>
                  <a:pt x="143723" y="200560"/>
                </a:lnTo>
                <a:lnTo>
                  <a:pt x="148598" y="196830"/>
                </a:lnTo>
                <a:lnTo>
                  <a:pt x="153119" y="193074"/>
                </a:lnTo>
                <a:lnTo>
                  <a:pt x="157406" y="189300"/>
                </a:lnTo>
                <a:lnTo>
                  <a:pt x="161535" y="185514"/>
                </a:lnTo>
                <a:lnTo>
                  <a:pt x="166833" y="181720"/>
                </a:lnTo>
                <a:lnTo>
                  <a:pt x="172908" y="177920"/>
                </a:lnTo>
                <a:lnTo>
                  <a:pt x="179503" y="174117"/>
                </a:lnTo>
                <a:lnTo>
                  <a:pt x="185172" y="170312"/>
                </a:lnTo>
                <a:lnTo>
                  <a:pt x="190222" y="166505"/>
                </a:lnTo>
                <a:lnTo>
                  <a:pt x="194862" y="162697"/>
                </a:lnTo>
                <a:lnTo>
                  <a:pt x="197955" y="157618"/>
                </a:lnTo>
                <a:lnTo>
                  <a:pt x="200017" y="151692"/>
                </a:lnTo>
                <a:lnTo>
                  <a:pt x="201392" y="145202"/>
                </a:lnTo>
                <a:lnTo>
                  <a:pt x="203580" y="139606"/>
                </a:lnTo>
                <a:lnTo>
                  <a:pt x="206311" y="134604"/>
                </a:lnTo>
                <a:lnTo>
                  <a:pt x="209404" y="130000"/>
                </a:lnTo>
                <a:lnTo>
                  <a:pt x="211466" y="125660"/>
                </a:lnTo>
                <a:lnTo>
                  <a:pt x="212840" y="121497"/>
                </a:lnTo>
                <a:lnTo>
                  <a:pt x="213757" y="117452"/>
                </a:lnTo>
                <a:lnTo>
                  <a:pt x="214368" y="112215"/>
                </a:lnTo>
                <a:lnTo>
                  <a:pt x="214775" y="106184"/>
                </a:lnTo>
                <a:lnTo>
                  <a:pt x="215428" y="90390"/>
                </a:lnTo>
                <a:lnTo>
                  <a:pt x="215542" y="81586"/>
                </a:lnTo>
                <a:lnTo>
                  <a:pt x="215589" y="63831"/>
                </a:lnTo>
                <a:lnTo>
                  <a:pt x="221667" y="69766"/>
                </a:lnTo>
                <a:lnTo>
                  <a:pt x="223457" y="72804"/>
                </a:lnTo>
                <a:lnTo>
                  <a:pt x="225446" y="79567"/>
                </a:lnTo>
                <a:lnTo>
                  <a:pt x="226331" y="86806"/>
                </a:lnTo>
                <a:lnTo>
                  <a:pt x="226567" y="90515"/>
                </a:lnTo>
                <a:lnTo>
                  <a:pt x="226828" y="98022"/>
                </a:lnTo>
                <a:lnTo>
                  <a:pt x="226976" y="112775"/>
                </a:lnTo>
                <a:lnTo>
                  <a:pt x="226997" y="119257"/>
                </a:lnTo>
                <a:lnTo>
                  <a:pt x="228283" y="124848"/>
                </a:lnTo>
                <a:lnTo>
                  <a:pt x="230412" y="129846"/>
                </a:lnTo>
                <a:lnTo>
                  <a:pt x="233104" y="134448"/>
                </a:lnTo>
                <a:lnTo>
                  <a:pt x="236170" y="140056"/>
                </a:lnTo>
                <a:lnTo>
                  <a:pt x="242969" y="153060"/>
                </a:lnTo>
                <a:lnTo>
                  <a:pt x="245291" y="160084"/>
                </a:lnTo>
                <a:lnTo>
                  <a:pt x="246839" y="167306"/>
                </a:lnTo>
                <a:lnTo>
                  <a:pt x="247871" y="174662"/>
                </a:lnTo>
                <a:lnTo>
                  <a:pt x="249831" y="180835"/>
                </a:lnTo>
                <a:lnTo>
                  <a:pt x="252410" y="186220"/>
                </a:lnTo>
                <a:lnTo>
                  <a:pt x="255401" y="191080"/>
                </a:lnTo>
                <a:lnTo>
                  <a:pt x="258668" y="195591"/>
                </a:lnTo>
                <a:lnTo>
                  <a:pt x="262117" y="199868"/>
                </a:lnTo>
                <a:lnTo>
                  <a:pt x="265689" y="203989"/>
                </a:lnTo>
                <a:lnTo>
                  <a:pt x="268070" y="208006"/>
                </a:lnTo>
                <a:lnTo>
                  <a:pt x="269658" y="211955"/>
                </a:lnTo>
                <a:lnTo>
                  <a:pt x="270716" y="215857"/>
                </a:lnTo>
                <a:lnTo>
                  <a:pt x="272693" y="218458"/>
                </a:lnTo>
                <a:lnTo>
                  <a:pt x="275284" y="220193"/>
                </a:lnTo>
                <a:lnTo>
                  <a:pt x="278283" y="221349"/>
                </a:lnTo>
                <a:lnTo>
                  <a:pt x="280282" y="223390"/>
                </a:lnTo>
                <a:lnTo>
                  <a:pt x="281615" y="226020"/>
                </a:lnTo>
                <a:lnTo>
                  <a:pt x="284281" y="23509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SMARTInkAnnotation137"/>
          <p:cNvSpPr/>
          <p:nvPr/>
        </p:nvSpPr>
        <p:spPr>
          <a:xfrm>
            <a:off x="1938825" y="3257550"/>
            <a:ext cx="91590" cy="182833"/>
          </a:xfrm>
          <a:custGeom>
            <a:avLst/>
            <a:gdLst/>
            <a:ahLst/>
            <a:cxnLst/>
            <a:rect l="0" t="0" r="0" b="0"/>
            <a:pathLst>
              <a:path w="91590" h="182833">
                <a:moveTo>
                  <a:pt x="0" y="34289"/>
                </a:moveTo>
                <a:lnTo>
                  <a:pt x="0" y="22901"/>
                </a:lnTo>
                <a:lnTo>
                  <a:pt x="6078" y="28940"/>
                </a:lnTo>
                <a:lnTo>
                  <a:pt x="7868" y="31993"/>
                </a:lnTo>
                <a:lnTo>
                  <a:pt x="9061" y="35298"/>
                </a:lnTo>
                <a:lnTo>
                  <a:pt x="9857" y="38772"/>
                </a:lnTo>
                <a:lnTo>
                  <a:pt x="10388" y="42358"/>
                </a:lnTo>
                <a:lnTo>
                  <a:pt x="10741" y="46018"/>
                </a:lnTo>
                <a:lnTo>
                  <a:pt x="10977" y="49729"/>
                </a:lnTo>
                <a:lnTo>
                  <a:pt x="12406" y="53472"/>
                </a:lnTo>
                <a:lnTo>
                  <a:pt x="14631" y="57238"/>
                </a:lnTo>
                <a:lnTo>
                  <a:pt x="17386" y="61019"/>
                </a:lnTo>
                <a:lnTo>
                  <a:pt x="19223" y="66079"/>
                </a:lnTo>
                <a:lnTo>
                  <a:pt x="20448" y="71992"/>
                </a:lnTo>
                <a:lnTo>
                  <a:pt x="21265" y="78475"/>
                </a:lnTo>
                <a:lnTo>
                  <a:pt x="23081" y="84066"/>
                </a:lnTo>
                <a:lnTo>
                  <a:pt x="25564" y="89064"/>
                </a:lnTo>
                <a:lnTo>
                  <a:pt x="28491" y="93666"/>
                </a:lnTo>
                <a:lnTo>
                  <a:pt x="30443" y="99274"/>
                </a:lnTo>
                <a:lnTo>
                  <a:pt x="31744" y="105552"/>
                </a:lnTo>
                <a:lnTo>
                  <a:pt x="32611" y="112278"/>
                </a:lnTo>
                <a:lnTo>
                  <a:pt x="33189" y="119302"/>
                </a:lnTo>
                <a:lnTo>
                  <a:pt x="33575" y="126524"/>
                </a:lnTo>
                <a:lnTo>
                  <a:pt x="34117" y="145438"/>
                </a:lnTo>
                <a:lnTo>
                  <a:pt x="34301" y="163207"/>
                </a:lnTo>
                <a:lnTo>
                  <a:pt x="35588" y="165954"/>
                </a:lnTo>
                <a:lnTo>
                  <a:pt x="37718" y="167786"/>
                </a:lnTo>
                <a:lnTo>
                  <a:pt x="40410" y="169007"/>
                </a:lnTo>
                <a:lnTo>
                  <a:pt x="42205" y="171091"/>
                </a:lnTo>
                <a:lnTo>
                  <a:pt x="43401" y="173751"/>
                </a:lnTo>
                <a:lnTo>
                  <a:pt x="44199" y="176793"/>
                </a:lnTo>
                <a:lnTo>
                  <a:pt x="46003" y="178822"/>
                </a:lnTo>
                <a:lnTo>
                  <a:pt x="48477" y="180175"/>
                </a:lnTo>
                <a:lnTo>
                  <a:pt x="56730" y="182721"/>
                </a:lnTo>
                <a:lnTo>
                  <a:pt x="55629" y="182774"/>
                </a:lnTo>
                <a:lnTo>
                  <a:pt x="51013" y="182832"/>
                </a:lnTo>
                <a:lnTo>
                  <a:pt x="49274" y="181578"/>
                </a:lnTo>
                <a:lnTo>
                  <a:pt x="48114" y="179472"/>
                </a:lnTo>
                <a:lnTo>
                  <a:pt x="46253" y="173034"/>
                </a:lnTo>
                <a:lnTo>
                  <a:pt x="46100" y="169966"/>
                </a:lnTo>
                <a:lnTo>
                  <a:pt x="45930" y="159783"/>
                </a:lnTo>
                <a:lnTo>
                  <a:pt x="44613" y="154782"/>
                </a:lnTo>
                <a:lnTo>
                  <a:pt x="42462" y="150178"/>
                </a:lnTo>
                <a:lnTo>
                  <a:pt x="39757" y="145838"/>
                </a:lnTo>
                <a:lnTo>
                  <a:pt x="39225" y="140406"/>
                </a:lnTo>
                <a:lnTo>
                  <a:pt x="40143" y="134244"/>
                </a:lnTo>
                <a:lnTo>
                  <a:pt x="42027" y="127595"/>
                </a:lnTo>
                <a:lnTo>
                  <a:pt x="43283" y="121893"/>
                </a:lnTo>
                <a:lnTo>
                  <a:pt x="44120" y="116822"/>
                </a:lnTo>
                <a:lnTo>
                  <a:pt x="44678" y="112171"/>
                </a:lnTo>
                <a:lnTo>
                  <a:pt x="45050" y="106531"/>
                </a:lnTo>
                <a:lnTo>
                  <a:pt x="45298" y="100230"/>
                </a:lnTo>
                <a:lnTo>
                  <a:pt x="45696" y="77936"/>
                </a:lnTo>
                <a:lnTo>
                  <a:pt x="47001" y="72277"/>
                </a:lnTo>
                <a:lnTo>
                  <a:pt x="49143" y="65965"/>
                </a:lnTo>
                <a:lnTo>
                  <a:pt x="51843" y="59216"/>
                </a:lnTo>
                <a:lnTo>
                  <a:pt x="53643" y="53447"/>
                </a:lnTo>
                <a:lnTo>
                  <a:pt x="54843" y="48331"/>
                </a:lnTo>
                <a:lnTo>
                  <a:pt x="55643" y="43651"/>
                </a:lnTo>
                <a:lnTo>
                  <a:pt x="57448" y="39260"/>
                </a:lnTo>
                <a:lnTo>
                  <a:pt x="59924" y="35064"/>
                </a:lnTo>
                <a:lnTo>
                  <a:pt x="62846" y="30995"/>
                </a:lnTo>
                <a:lnTo>
                  <a:pt x="66067" y="27013"/>
                </a:lnTo>
                <a:lnTo>
                  <a:pt x="69486" y="23089"/>
                </a:lnTo>
                <a:lnTo>
                  <a:pt x="73037" y="19203"/>
                </a:lnTo>
                <a:lnTo>
                  <a:pt x="76677" y="16612"/>
                </a:lnTo>
                <a:lnTo>
                  <a:pt x="80375" y="14884"/>
                </a:lnTo>
                <a:lnTo>
                  <a:pt x="84113" y="13733"/>
                </a:lnTo>
                <a:lnTo>
                  <a:pt x="86605" y="11695"/>
                </a:lnTo>
                <a:lnTo>
                  <a:pt x="88266" y="9067"/>
                </a:lnTo>
                <a:lnTo>
                  <a:pt x="91589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SMARTInkAnnotation138"/>
          <p:cNvSpPr/>
          <p:nvPr/>
        </p:nvSpPr>
        <p:spPr>
          <a:xfrm>
            <a:off x="2115854" y="3246271"/>
            <a:ext cx="199130" cy="433974"/>
          </a:xfrm>
          <a:custGeom>
            <a:avLst/>
            <a:gdLst/>
            <a:ahLst/>
            <a:cxnLst/>
            <a:rect l="0" t="0" r="0" b="0"/>
            <a:pathLst>
              <a:path w="199130" h="433974">
                <a:moveTo>
                  <a:pt x="120634" y="22708"/>
                </a:moveTo>
                <a:lnTo>
                  <a:pt x="114038" y="22708"/>
                </a:lnTo>
                <a:lnTo>
                  <a:pt x="119514" y="22708"/>
                </a:lnTo>
                <a:lnTo>
                  <a:pt x="119888" y="21439"/>
                </a:lnTo>
                <a:lnTo>
                  <a:pt x="120591" y="8598"/>
                </a:lnTo>
                <a:lnTo>
                  <a:pt x="120626" y="1577"/>
                </a:lnTo>
                <a:lnTo>
                  <a:pt x="119356" y="1001"/>
                </a:lnTo>
                <a:lnTo>
                  <a:pt x="114554" y="361"/>
                </a:lnTo>
                <a:lnTo>
                  <a:pt x="111492" y="190"/>
                </a:lnTo>
                <a:lnTo>
                  <a:pt x="104699" y="0"/>
                </a:lnTo>
                <a:lnTo>
                  <a:pt x="102378" y="1220"/>
                </a:lnTo>
                <a:lnTo>
                  <a:pt x="100831" y="3302"/>
                </a:lnTo>
                <a:lnTo>
                  <a:pt x="99800" y="5961"/>
                </a:lnTo>
                <a:lnTo>
                  <a:pt x="95262" y="12302"/>
                </a:lnTo>
                <a:lnTo>
                  <a:pt x="92271" y="15771"/>
                </a:lnTo>
                <a:lnTo>
                  <a:pt x="87732" y="19353"/>
                </a:lnTo>
                <a:lnTo>
                  <a:pt x="82163" y="23012"/>
                </a:lnTo>
                <a:lnTo>
                  <a:pt x="75906" y="26721"/>
                </a:lnTo>
                <a:lnTo>
                  <a:pt x="70462" y="30463"/>
                </a:lnTo>
                <a:lnTo>
                  <a:pt x="65561" y="34229"/>
                </a:lnTo>
                <a:lnTo>
                  <a:pt x="61022" y="38009"/>
                </a:lnTo>
                <a:lnTo>
                  <a:pt x="56723" y="43068"/>
                </a:lnTo>
                <a:lnTo>
                  <a:pt x="52586" y="48982"/>
                </a:lnTo>
                <a:lnTo>
                  <a:pt x="48555" y="55464"/>
                </a:lnTo>
                <a:lnTo>
                  <a:pt x="44596" y="62326"/>
                </a:lnTo>
                <a:lnTo>
                  <a:pt x="36805" y="76723"/>
                </a:lnTo>
                <a:lnTo>
                  <a:pt x="32947" y="82848"/>
                </a:lnTo>
                <a:lnTo>
                  <a:pt x="29102" y="88202"/>
                </a:lnTo>
                <a:lnTo>
                  <a:pt x="25267" y="93041"/>
                </a:lnTo>
                <a:lnTo>
                  <a:pt x="21438" y="98806"/>
                </a:lnTo>
                <a:lnTo>
                  <a:pt x="17614" y="105191"/>
                </a:lnTo>
                <a:lnTo>
                  <a:pt x="13792" y="111987"/>
                </a:lnTo>
                <a:lnTo>
                  <a:pt x="9545" y="122924"/>
                </a:lnTo>
                <a:lnTo>
                  <a:pt x="8413" y="127619"/>
                </a:lnTo>
                <a:lnTo>
                  <a:pt x="3763" y="136222"/>
                </a:lnTo>
                <a:lnTo>
                  <a:pt x="742" y="140294"/>
                </a:lnTo>
                <a:lnTo>
                  <a:pt x="0" y="144279"/>
                </a:lnTo>
                <a:lnTo>
                  <a:pt x="777" y="148205"/>
                </a:lnTo>
                <a:lnTo>
                  <a:pt x="3761" y="155955"/>
                </a:lnTo>
                <a:lnTo>
                  <a:pt x="5088" y="163632"/>
                </a:lnTo>
                <a:lnTo>
                  <a:pt x="6713" y="167458"/>
                </a:lnTo>
                <a:lnTo>
                  <a:pt x="11912" y="175095"/>
                </a:lnTo>
                <a:lnTo>
                  <a:pt x="15079" y="177639"/>
                </a:lnTo>
                <a:lnTo>
                  <a:pt x="18462" y="179336"/>
                </a:lnTo>
                <a:lnTo>
                  <a:pt x="21990" y="180467"/>
                </a:lnTo>
                <a:lnTo>
                  <a:pt x="25614" y="181220"/>
                </a:lnTo>
                <a:lnTo>
                  <a:pt x="29302" y="181723"/>
                </a:lnTo>
                <a:lnTo>
                  <a:pt x="33033" y="182058"/>
                </a:lnTo>
                <a:lnTo>
                  <a:pt x="36792" y="182282"/>
                </a:lnTo>
                <a:lnTo>
                  <a:pt x="44361" y="182530"/>
                </a:lnTo>
                <a:lnTo>
                  <a:pt x="49433" y="181326"/>
                </a:lnTo>
                <a:lnTo>
                  <a:pt x="55357" y="179254"/>
                </a:lnTo>
                <a:lnTo>
                  <a:pt x="61852" y="176602"/>
                </a:lnTo>
                <a:lnTo>
                  <a:pt x="67453" y="173564"/>
                </a:lnTo>
                <a:lnTo>
                  <a:pt x="72459" y="170269"/>
                </a:lnTo>
                <a:lnTo>
                  <a:pt x="77069" y="166802"/>
                </a:lnTo>
                <a:lnTo>
                  <a:pt x="81414" y="163221"/>
                </a:lnTo>
                <a:lnTo>
                  <a:pt x="85583" y="159563"/>
                </a:lnTo>
                <a:lnTo>
                  <a:pt x="89635" y="155855"/>
                </a:lnTo>
                <a:lnTo>
                  <a:pt x="94880" y="152113"/>
                </a:lnTo>
                <a:lnTo>
                  <a:pt x="100920" y="148348"/>
                </a:lnTo>
                <a:lnTo>
                  <a:pt x="107492" y="144568"/>
                </a:lnTo>
                <a:lnTo>
                  <a:pt x="113145" y="140778"/>
                </a:lnTo>
                <a:lnTo>
                  <a:pt x="118185" y="136982"/>
                </a:lnTo>
                <a:lnTo>
                  <a:pt x="122818" y="133180"/>
                </a:lnTo>
                <a:lnTo>
                  <a:pt x="127178" y="129376"/>
                </a:lnTo>
                <a:lnTo>
                  <a:pt x="131357" y="125570"/>
                </a:lnTo>
                <a:lnTo>
                  <a:pt x="135415" y="121763"/>
                </a:lnTo>
                <a:lnTo>
                  <a:pt x="139393" y="116685"/>
                </a:lnTo>
                <a:lnTo>
                  <a:pt x="143316" y="110759"/>
                </a:lnTo>
                <a:lnTo>
                  <a:pt x="147204" y="104269"/>
                </a:lnTo>
                <a:lnTo>
                  <a:pt x="151068" y="98672"/>
                </a:lnTo>
                <a:lnTo>
                  <a:pt x="154916" y="93671"/>
                </a:lnTo>
                <a:lnTo>
                  <a:pt x="158754" y="89067"/>
                </a:lnTo>
                <a:lnTo>
                  <a:pt x="163017" y="80565"/>
                </a:lnTo>
                <a:lnTo>
                  <a:pt x="165755" y="70826"/>
                </a:lnTo>
                <a:lnTo>
                  <a:pt x="166417" y="57354"/>
                </a:lnTo>
                <a:lnTo>
                  <a:pt x="166423" y="57156"/>
                </a:lnTo>
                <a:lnTo>
                  <a:pt x="166429" y="166431"/>
                </a:lnTo>
                <a:lnTo>
                  <a:pt x="167701" y="174403"/>
                </a:lnTo>
                <a:lnTo>
                  <a:pt x="169821" y="182258"/>
                </a:lnTo>
                <a:lnTo>
                  <a:pt x="182363" y="219183"/>
                </a:lnTo>
                <a:lnTo>
                  <a:pt x="184684" y="228622"/>
                </a:lnTo>
                <a:lnTo>
                  <a:pt x="186232" y="237454"/>
                </a:lnTo>
                <a:lnTo>
                  <a:pt x="187263" y="245882"/>
                </a:lnTo>
                <a:lnTo>
                  <a:pt x="187951" y="255311"/>
                </a:lnTo>
                <a:lnTo>
                  <a:pt x="188409" y="265407"/>
                </a:lnTo>
                <a:lnTo>
                  <a:pt x="188715" y="275947"/>
                </a:lnTo>
                <a:lnTo>
                  <a:pt x="190190" y="285514"/>
                </a:lnTo>
                <a:lnTo>
                  <a:pt x="192446" y="294432"/>
                </a:lnTo>
                <a:lnTo>
                  <a:pt x="195222" y="302918"/>
                </a:lnTo>
                <a:lnTo>
                  <a:pt x="197073" y="312385"/>
                </a:lnTo>
                <a:lnTo>
                  <a:pt x="198307" y="322506"/>
                </a:lnTo>
                <a:lnTo>
                  <a:pt x="199129" y="333064"/>
                </a:lnTo>
                <a:lnTo>
                  <a:pt x="198405" y="341372"/>
                </a:lnTo>
                <a:lnTo>
                  <a:pt x="192582" y="360403"/>
                </a:lnTo>
                <a:lnTo>
                  <a:pt x="191496" y="367218"/>
                </a:lnTo>
                <a:lnTo>
                  <a:pt x="190773" y="374301"/>
                </a:lnTo>
                <a:lnTo>
                  <a:pt x="189018" y="381563"/>
                </a:lnTo>
                <a:lnTo>
                  <a:pt x="186577" y="388945"/>
                </a:lnTo>
                <a:lnTo>
                  <a:pt x="183677" y="396406"/>
                </a:lnTo>
                <a:lnTo>
                  <a:pt x="180472" y="402650"/>
                </a:lnTo>
                <a:lnTo>
                  <a:pt x="177063" y="408083"/>
                </a:lnTo>
                <a:lnTo>
                  <a:pt x="173518" y="412975"/>
                </a:lnTo>
                <a:lnTo>
                  <a:pt x="169883" y="417506"/>
                </a:lnTo>
                <a:lnTo>
                  <a:pt x="166187" y="421797"/>
                </a:lnTo>
                <a:lnTo>
                  <a:pt x="162452" y="425927"/>
                </a:lnTo>
                <a:lnTo>
                  <a:pt x="158689" y="428681"/>
                </a:lnTo>
                <a:lnTo>
                  <a:pt x="154909" y="430517"/>
                </a:lnTo>
                <a:lnTo>
                  <a:pt x="151116" y="431740"/>
                </a:lnTo>
                <a:lnTo>
                  <a:pt x="147316" y="432557"/>
                </a:lnTo>
                <a:lnTo>
                  <a:pt x="143510" y="433100"/>
                </a:lnTo>
                <a:lnTo>
                  <a:pt x="139701" y="433463"/>
                </a:lnTo>
                <a:lnTo>
                  <a:pt x="134618" y="433705"/>
                </a:lnTo>
                <a:lnTo>
                  <a:pt x="122185" y="433973"/>
                </a:lnTo>
                <a:lnTo>
                  <a:pt x="116580" y="432775"/>
                </a:lnTo>
                <a:lnTo>
                  <a:pt x="111571" y="430706"/>
                </a:lnTo>
                <a:lnTo>
                  <a:pt x="106960" y="428057"/>
                </a:lnTo>
                <a:lnTo>
                  <a:pt x="95052" y="421727"/>
                </a:lnTo>
                <a:lnTo>
                  <a:pt x="66677" y="407314"/>
                </a:lnTo>
                <a:lnTo>
                  <a:pt x="60493" y="403572"/>
                </a:lnTo>
                <a:lnTo>
                  <a:pt x="55099" y="399807"/>
                </a:lnTo>
                <a:lnTo>
                  <a:pt x="50231" y="396028"/>
                </a:lnTo>
                <a:lnTo>
                  <a:pt x="46985" y="390968"/>
                </a:lnTo>
                <a:lnTo>
                  <a:pt x="43379" y="378573"/>
                </a:lnTo>
                <a:lnTo>
                  <a:pt x="42418" y="371711"/>
                </a:lnTo>
                <a:lnTo>
                  <a:pt x="41776" y="364597"/>
                </a:lnTo>
                <a:lnTo>
                  <a:pt x="41349" y="357314"/>
                </a:lnTo>
                <a:lnTo>
                  <a:pt x="40874" y="342448"/>
                </a:lnTo>
                <a:lnTo>
                  <a:pt x="40569" y="312209"/>
                </a:lnTo>
                <a:lnTo>
                  <a:pt x="41816" y="305879"/>
                </a:lnTo>
                <a:lnTo>
                  <a:pt x="46594" y="295459"/>
                </a:lnTo>
                <a:lnTo>
                  <a:pt x="60026" y="269296"/>
                </a:lnTo>
                <a:lnTo>
                  <a:pt x="67408" y="254646"/>
                </a:lnTo>
                <a:lnTo>
                  <a:pt x="71157" y="248454"/>
                </a:lnTo>
                <a:lnTo>
                  <a:pt x="74929" y="243055"/>
                </a:lnTo>
                <a:lnTo>
                  <a:pt x="86289" y="22844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SMARTInkAnnotation139"/>
          <p:cNvSpPr/>
          <p:nvPr/>
        </p:nvSpPr>
        <p:spPr>
          <a:xfrm>
            <a:off x="2385792" y="3291839"/>
            <a:ext cx="165958" cy="148074"/>
          </a:xfrm>
          <a:custGeom>
            <a:avLst/>
            <a:gdLst/>
            <a:ahLst/>
            <a:cxnLst/>
            <a:rect l="0" t="0" r="0" b="0"/>
            <a:pathLst>
              <a:path w="165958" h="148074">
                <a:moveTo>
                  <a:pt x="10977" y="22861"/>
                </a:moveTo>
                <a:lnTo>
                  <a:pt x="10977" y="11901"/>
                </a:lnTo>
                <a:lnTo>
                  <a:pt x="10977" y="21313"/>
                </a:lnTo>
                <a:lnTo>
                  <a:pt x="7584" y="25559"/>
                </a:lnTo>
                <a:lnTo>
                  <a:pt x="4899" y="28469"/>
                </a:lnTo>
                <a:lnTo>
                  <a:pt x="3109" y="31680"/>
                </a:lnTo>
                <a:lnTo>
                  <a:pt x="1915" y="35090"/>
                </a:lnTo>
                <a:lnTo>
                  <a:pt x="1120" y="38633"/>
                </a:lnTo>
                <a:lnTo>
                  <a:pt x="589" y="42266"/>
                </a:lnTo>
                <a:lnTo>
                  <a:pt x="236" y="45957"/>
                </a:lnTo>
                <a:lnTo>
                  <a:pt x="0" y="49688"/>
                </a:lnTo>
                <a:lnTo>
                  <a:pt x="1115" y="53446"/>
                </a:lnTo>
                <a:lnTo>
                  <a:pt x="3130" y="57220"/>
                </a:lnTo>
                <a:lnTo>
                  <a:pt x="5746" y="61007"/>
                </a:lnTo>
                <a:lnTo>
                  <a:pt x="7489" y="64802"/>
                </a:lnTo>
                <a:lnTo>
                  <a:pt x="8652" y="68601"/>
                </a:lnTo>
                <a:lnTo>
                  <a:pt x="9426" y="72404"/>
                </a:lnTo>
                <a:lnTo>
                  <a:pt x="9943" y="77480"/>
                </a:lnTo>
                <a:lnTo>
                  <a:pt x="10288" y="83403"/>
                </a:lnTo>
                <a:lnTo>
                  <a:pt x="10517" y="89892"/>
                </a:lnTo>
                <a:lnTo>
                  <a:pt x="11942" y="95488"/>
                </a:lnTo>
                <a:lnTo>
                  <a:pt x="14165" y="100489"/>
                </a:lnTo>
                <a:lnTo>
                  <a:pt x="16918" y="105093"/>
                </a:lnTo>
                <a:lnTo>
                  <a:pt x="20026" y="109432"/>
                </a:lnTo>
                <a:lnTo>
                  <a:pt x="23370" y="113594"/>
                </a:lnTo>
                <a:lnTo>
                  <a:pt x="26871" y="117640"/>
                </a:lnTo>
                <a:lnTo>
                  <a:pt x="30478" y="120337"/>
                </a:lnTo>
                <a:lnTo>
                  <a:pt x="34154" y="122135"/>
                </a:lnTo>
                <a:lnTo>
                  <a:pt x="37877" y="123333"/>
                </a:lnTo>
                <a:lnTo>
                  <a:pt x="41630" y="125402"/>
                </a:lnTo>
                <a:lnTo>
                  <a:pt x="45405" y="128052"/>
                </a:lnTo>
                <a:lnTo>
                  <a:pt x="49194" y="131088"/>
                </a:lnTo>
                <a:lnTo>
                  <a:pt x="52992" y="133112"/>
                </a:lnTo>
                <a:lnTo>
                  <a:pt x="56795" y="134461"/>
                </a:lnTo>
                <a:lnTo>
                  <a:pt x="60603" y="135361"/>
                </a:lnTo>
                <a:lnTo>
                  <a:pt x="64414" y="137231"/>
                </a:lnTo>
                <a:lnTo>
                  <a:pt x="68227" y="139748"/>
                </a:lnTo>
                <a:lnTo>
                  <a:pt x="72040" y="142695"/>
                </a:lnTo>
                <a:lnTo>
                  <a:pt x="75855" y="144660"/>
                </a:lnTo>
                <a:lnTo>
                  <a:pt x="79670" y="145970"/>
                </a:lnTo>
                <a:lnTo>
                  <a:pt x="83486" y="146844"/>
                </a:lnTo>
                <a:lnTo>
                  <a:pt x="87301" y="147426"/>
                </a:lnTo>
                <a:lnTo>
                  <a:pt x="91117" y="147814"/>
                </a:lnTo>
                <a:lnTo>
                  <a:pt x="94933" y="148073"/>
                </a:lnTo>
                <a:lnTo>
                  <a:pt x="98749" y="146975"/>
                </a:lnTo>
                <a:lnTo>
                  <a:pt x="102565" y="144974"/>
                </a:lnTo>
                <a:lnTo>
                  <a:pt x="106381" y="142369"/>
                </a:lnTo>
                <a:lnTo>
                  <a:pt x="110198" y="139363"/>
                </a:lnTo>
                <a:lnTo>
                  <a:pt x="114014" y="136089"/>
                </a:lnTo>
                <a:lnTo>
                  <a:pt x="117830" y="132636"/>
                </a:lnTo>
                <a:lnTo>
                  <a:pt x="125462" y="125413"/>
                </a:lnTo>
                <a:lnTo>
                  <a:pt x="152176" y="99042"/>
                </a:lnTo>
                <a:lnTo>
                  <a:pt x="154720" y="95238"/>
                </a:lnTo>
                <a:lnTo>
                  <a:pt x="156416" y="91432"/>
                </a:lnTo>
                <a:lnTo>
                  <a:pt x="157547" y="87625"/>
                </a:lnTo>
                <a:lnTo>
                  <a:pt x="159572" y="82547"/>
                </a:lnTo>
                <a:lnTo>
                  <a:pt x="162195" y="76622"/>
                </a:lnTo>
                <a:lnTo>
                  <a:pt x="165216" y="70131"/>
                </a:lnTo>
                <a:lnTo>
                  <a:pt x="165957" y="64534"/>
                </a:lnTo>
                <a:lnTo>
                  <a:pt x="165180" y="59533"/>
                </a:lnTo>
                <a:lnTo>
                  <a:pt x="163389" y="54929"/>
                </a:lnTo>
                <a:lnTo>
                  <a:pt x="162195" y="50589"/>
                </a:lnTo>
                <a:lnTo>
                  <a:pt x="161399" y="46427"/>
                </a:lnTo>
                <a:lnTo>
                  <a:pt x="160869" y="42381"/>
                </a:lnTo>
                <a:lnTo>
                  <a:pt x="160515" y="38414"/>
                </a:lnTo>
                <a:lnTo>
                  <a:pt x="160280" y="34500"/>
                </a:lnTo>
                <a:lnTo>
                  <a:pt x="160122" y="30620"/>
                </a:lnTo>
                <a:lnTo>
                  <a:pt x="158746" y="26763"/>
                </a:lnTo>
                <a:lnTo>
                  <a:pt x="156556" y="22923"/>
                </a:lnTo>
                <a:lnTo>
                  <a:pt x="149978" y="13700"/>
                </a:lnTo>
                <a:lnTo>
                  <a:pt x="149438" y="11674"/>
                </a:lnTo>
                <a:lnTo>
                  <a:pt x="149079" y="9052"/>
                </a:lnTo>
                <a:lnTo>
                  <a:pt x="148359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SMARTInkAnnotation140"/>
          <p:cNvSpPr/>
          <p:nvPr/>
        </p:nvSpPr>
        <p:spPr>
          <a:xfrm>
            <a:off x="2625740" y="3120924"/>
            <a:ext cx="904439" cy="433607"/>
          </a:xfrm>
          <a:custGeom>
            <a:avLst/>
            <a:gdLst/>
            <a:ahLst/>
            <a:cxnLst/>
            <a:rect l="0" t="0" r="0" b="0"/>
            <a:pathLst>
              <a:path w="904439" h="433607">
                <a:moveTo>
                  <a:pt x="0" y="170915"/>
                </a:moveTo>
                <a:lnTo>
                  <a:pt x="0" y="181875"/>
                </a:lnTo>
                <a:lnTo>
                  <a:pt x="6078" y="188274"/>
                </a:lnTo>
                <a:lnTo>
                  <a:pt x="7868" y="191378"/>
                </a:lnTo>
                <a:lnTo>
                  <a:pt x="9858" y="198213"/>
                </a:lnTo>
                <a:lnTo>
                  <a:pt x="10977" y="209201"/>
                </a:lnTo>
                <a:lnTo>
                  <a:pt x="14631" y="220105"/>
                </a:lnTo>
                <a:lnTo>
                  <a:pt x="19223" y="232148"/>
                </a:lnTo>
                <a:lnTo>
                  <a:pt x="21265" y="241733"/>
                </a:lnTo>
                <a:lnTo>
                  <a:pt x="22414" y="254270"/>
                </a:lnTo>
                <a:lnTo>
                  <a:pt x="22754" y="266028"/>
                </a:lnTo>
                <a:lnTo>
                  <a:pt x="24074" y="269884"/>
                </a:lnTo>
                <a:lnTo>
                  <a:pt x="30737" y="281378"/>
                </a:lnTo>
                <a:lnTo>
                  <a:pt x="32742" y="289013"/>
                </a:lnTo>
                <a:lnTo>
                  <a:pt x="32004" y="291557"/>
                </a:lnTo>
                <a:lnTo>
                  <a:pt x="30241" y="293254"/>
                </a:lnTo>
                <a:lnTo>
                  <a:pt x="27793" y="294384"/>
                </a:lnTo>
                <a:lnTo>
                  <a:pt x="26161" y="296408"/>
                </a:lnTo>
                <a:lnTo>
                  <a:pt x="25073" y="299027"/>
                </a:lnTo>
                <a:lnTo>
                  <a:pt x="23025" y="307546"/>
                </a:lnTo>
                <a:lnTo>
                  <a:pt x="32766" y="298188"/>
                </a:lnTo>
                <a:lnTo>
                  <a:pt x="33644" y="293944"/>
                </a:lnTo>
                <a:lnTo>
                  <a:pt x="34207" y="280872"/>
                </a:lnTo>
                <a:lnTo>
                  <a:pt x="34342" y="236142"/>
                </a:lnTo>
                <a:lnTo>
                  <a:pt x="37737" y="224882"/>
                </a:lnTo>
                <a:lnTo>
                  <a:pt x="42213" y="212681"/>
                </a:lnTo>
                <a:lnTo>
                  <a:pt x="44203" y="203024"/>
                </a:lnTo>
                <a:lnTo>
                  <a:pt x="48479" y="194499"/>
                </a:lnTo>
                <a:lnTo>
                  <a:pt x="51401" y="190448"/>
                </a:lnTo>
                <a:lnTo>
                  <a:pt x="54620" y="187747"/>
                </a:lnTo>
                <a:lnTo>
                  <a:pt x="58038" y="185947"/>
                </a:lnTo>
                <a:lnTo>
                  <a:pt x="61589" y="184747"/>
                </a:lnTo>
                <a:lnTo>
                  <a:pt x="68927" y="180026"/>
                </a:lnTo>
                <a:lnTo>
                  <a:pt x="72665" y="176989"/>
                </a:lnTo>
                <a:lnTo>
                  <a:pt x="76429" y="174965"/>
                </a:lnTo>
                <a:lnTo>
                  <a:pt x="89341" y="171449"/>
                </a:lnTo>
                <a:lnTo>
                  <a:pt x="91362" y="172541"/>
                </a:lnTo>
                <a:lnTo>
                  <a:pt x="97001" y="177141"/>
                </a:lnTo>
                <a:lnTo>
                  <a:pt x="100285" y="178876"/>
                </a:lnTo>
                <a:lnTo>
                  <a:pt x="107326" y="180803"/>
                </a:lnTo>
                <a:lnTo>
                  <a:pt x="110985" y="183858"/>
                </a:lnTo>
                <a:lnTo>
                  <a:pt x="118442" y="194024"/>
                </a:lnTo>
                <a:lnTo>
                  <a:pt x="122605" y="203623"/>
                </a:lnTo>
                <a:lnTo>
                  <a:pt x="123715" y="207960"/>
                </a:lnTo>
                <a:lnTo>
                  <a:pt x="128340" y="216166"/>
                </a:lnTo>
                <a:lnTo>
                  <a:pt x="131355" y="220133"/>
                </a:lnTo>
                <a:lnTo>
                  <a:pt x="134704" y="227927"/>
                </a:lnTo>
                <a:lnTo>
                  <a:pt x="135597" y="231783"/>
                </a:lnTo>
                <a:lnTo>
                  <a:pt x="139982" y="239454"/>
                </a:lnTo>
                <a:lnTo>
                  <a:pt x="142932" y="243278"/>
                </a:lnTo>
                <a:lnTo>
                  <a:pt x="146209" y="250913"/>
                </a:lnTo>
                <a:lnTo>
                  <a:pt x="148055" y="262352"/>
                </a:lnTo>
                <a:lnTo>
                  <a:pt x="148314" y="266163"/>
                </a:lnTo>
                <a:lnTo>
                  <a:pt x="149759" y="268704"/>
                </a:lnTo>
                <a:lnTo>
                  <a:pt x="151994" y="270398"/>
                </a:lnTo>
                <a:lnTo>
                  <a:pt x="154756" y="271527"/>
                </a:lnTo>
                <a:lnTo>
                  <a:pt x="156597" y="273550"/>
                </a:lnTo>
                <a:lnTo>
                  <a:pt x="157825" y="276168"/>
                </a:lnTo>
                <a:lnTo>
                  <a:pt x="160238" y="285059"/>
                </a:lnTo>
                <a:lnTo>
                  <a:pt x="166346" y="285169"/>
                </a:lnTo>
                <a:lnTo>
                  <a:pt x="168140" y="283915"/>
                </a:lnTo>
                <a:lnTo>
                  <a:pt x="169337" y="281808"/>
                </a:lnTo>
                <a:lnTo>
                  <a:pt x="171256" y="275370"/>
                </a:lnTo>
                <a:lnTo>
                  <a:pt x="177667" y="268188"/>
                </a:lnTo>
                <a:lnTo>
                  <a:pt x="179504" y="263703"/>
                </a:lnTo>
                <a:lnTo>
                  <a:pt x="181544" y="251948"/>
                </a:lnTo>
                <a:lnTo>
                  <a:pt x="185844" y="241644"/>
                </a:lnTo>
                <a:lnTo>
                  <a:pt x="190723" y="232830"/>
                </a:lnTo>
                <a:lnTo>
                  <a:pt x="194742" y="220729"/>
                </a:lnTo>
                <a:lnTo>
                  <a:pt x="202151" y="209099"/>
                </a:lnTo>
                <a:lnTo>
                  <a:pt x="204331" y="201432"/>
                </a:lnTo>
                <a:lnTo>
                  <a:pt x="205558" y="189977"/>
                </a:lnTo>
                <a:lnTo>
                  <a:pt x="207002" y="186163"/>
                </a:lnTo>
                <a:lnTo>
                  <a:pt x="215887" y="173174"/>
                </a:lnTo>
                <a:lnTo>
                  <a:pt x="217704" y="172421"/>
                </a:lnTo>
                <a:lnTo>
                  <a:pt x="227237" y="171114"/>
                </a:lnTo>
                <a:lnTo>
                  <a:pt x="234535" y="170974"/>
                </a:lnTo>
                <a:lnTo>
                  <a:pt x="236497" y="172225"/>
                </a:lnTo>
                <a:lnTo>
                  <a:pt x="237805" y="174328"/>
                </a:lnTo>
                <a:lnTo>
                  <a:pt x="238677" y="177001"/>
                </a:lnTo>
                <a:lnTo>
                  <a:pt x="243037" y="183357"/>
                </a:lnTo>
                <a:lnTo>
                  <a:pt x="245982" y="186829"/>
                </a:lnTo>
                <a:lnTo>
                  <a:pt x="247944" y="190415"/>
                </a:lnTo>
                <a:lnTo>
                  <a:pt x="250125" y="197785"/>
                </a:lnTo>
                <a:lnTo>
                  <a:pt x="251352" y="209075"/>
                </a:lnTo>
                <a:lnTo>
                  <a:pt x="251716" y="220463"/>
                </a:lnTo>
                <a:lnTo>
                  <a:pt x="255193" y="231460"/>
                </a:lnTo>
                <a:lnTo>
                  <a:pt x="260979" y="243544"/>
                </a:lnTo>
                <a:lnTo>
                  <a:pt x="267790" y="253148"/>
                </a:lnTo>
                <a:lnTo>
                  <a:pt x="271666" y="261650"/>
                </a:lnTo>
                <a:lnTo>
                  <a:pt x="272699" y="265696"/>
                </a:lnTo>
                <a:lnTo>
                  <a:pt x="277240" y="273577"/>
                </a:lnTo>
                <a:lnTo>
                  <a:pt x="286948" y="285154"/>
                </a:lnTo>
                <a:lnTo>
                  <a:pt x="297880" y="296627"/>
                </a:lnTo>
                <a:lnTo>
                  <a:pt x="301624" y="300443"/>
                </a:lnTo>
                <a:lnTo>
                  <a:pt x="305392" y="302987"/>
                </a:lnTo>
                <a:lnTo>
                  <a:pt x="312971" y="305814"/>
                </a:lnTo>
                <a:lnTo>
                  <a:pt x="328201" y="307629"/>
                </a:lnTo>
                <a:lnTo>
                  <a:pt x="347275" y="308017"/>
                </a:lnTo>
                <a:lnTo>
                  <a:pt x="351091" y="306766"/>
                </a:lnTo>
                <a:lnTo>
                  <a:pt x="358722" y="301991"/>
                </a:lnTo>
                <a:lnTo>
                  <a:pt x="369747" y="299021"/>
                </a:lnTo>
                <a:lnTo>
                  <a:pt x="376249" y="298229"/>
                </a:lnTo>
                <a:lnTo>
                  <a:pt x="381855" y="296431"/>
                </a:lnTo>
                <a:lnTo>
                  <a:pt x="391477" y="291047"/>
                </a:lnTo>
                <a:lnTo>
                  <a:pt x="403385" y="281034"/>
                </a:lnTo>
                <a:lnTo>
                  <a:pt x="414614" y="269387"/>
                </a:lnTo>
                <a:lnTo>
                  <a:pt x="419605" y="259977"/>
                </a:lnTo>
                <a:lnTo>
                  <a:pt x="425215" y="248176"/>
                </a:lnTo>
                <a:lnTo>
                  <a:pt x="431949" y="235733"/>
                </a:lnTo>
                <a:lnTo>
                  <a:pt x="439182" y="225970"/>
                </a:lnTo>
                <a:lnTo>
                  <a:pt x="443245" y="217398"/>
                </a:lnTo>
                <a:lnTo>
                  <a:pt x="445532" y="205431"/>
                </a:lnTo>
                <a:lnTo>
                  <a:pt x="446210" y="193843"/>
                </a:lnTo>
                <a:lnTo>
                  <a:pt x="446305" y="190010"/>
                </a:lnTo>
                <a:lnTo>
                  <a:pt x="445096" y="186185"/>
                </a:lnTo>
                <a:lnTo>
                  <a:pt x="436621" y="173177"/>
                </a:lnTo>
                <a:lnTo>
                  <a:pt x="435746" y="168534"/>
                </a:lnTo>
                <a:lnTo>
                  <a:pt x="435513" y="165518"/>
                </a:lnTo>
                <a:lnTo>
                  <a:pt x="434086" y="164777"/>
                </a:lnTo>
                <a:lnTo>
                  <a:pt x="431862" y="165553"/>
                </a:lnTo>
                <a:lnTo>
                  <a:pt x="425230" y="169856"/>
                </a:lnTo>
                <a:lnTo>
                  <a:pt x="418004" y="176669"/>
                </a:lnTo>
                <a:lnTo>
                  <a:pt x="416052" y="179831"/>
                </a:lnTo>
                <a:lnTo>
                  <a:pt x="412034" y="190349"/>
                </a:lnTo>
                <a:lnTo>
                  <a:pt x="404624" y="201509"/>
                </a:lnTo>
                <a:lnTo>
                  <a:pt x="402445" y="209066"/>
                </a:lnTo>
                <a:lnTo>
                  <a:pt x="401475" y="220044"/>
                </a:lnTo>
                <a:lnTo>
                  <a:pt x="401218" y="226528"/>
                </a:lnTo>
                <a:lnTo>
                  <a:pt x="399773" y="232121"/>
                </a:lnTo>
                <a:lnTo>
                  <a:pt x="394776" y="241721"/>
                </a:lnTo>
                <a:lnTo>
                  <a:pt x="391707" y="253608"/>
                </a:lnTo>
                <a:lnTo>
                  <a:pt x="390888" y="260334"/>
                </a:lnTo>
                <a:lnTo>
                  <a:pt x="391615" y="266088"/>
                </a:lnTo>
                <a:lnTo>
                  <a:pt x="393372" y="271194"/>
                </a:lnTo>
                <a:lnTo>
                  <a:pt x="397443" y="280254"/>
                </a:lnTo>
                <a:lnTo>
                  <a:pt x="399253" y="288514"/>
                </a:lnTo>
                <a:lnTo>
                  <a:pt x="402280" y="292494"/>
                </a:lnTo>
                <a:lnTo>
                  <a:pt x="412427" y="300304"/>
                </a:lnTo>
                <a:lnTo>
                  <a:pt x="422025" y="304621"/>
                </a:lnTo>
                <a:lnTo>
                  <a:pt x="426366" y="305773"/>
                </a:lnTo>
                <a:lnTo>
                  <a:pt x="434581" y="310439"/>
                </a:lnTo>
                <a:lnTo>
                  <a:pt x="438552" y="313461"/>
                </a:lnTo>
                <a:lnTo>
                  <a:pt x="443744" y="315476"/>
                </a:lnTo>
                <a:lnTo>
                  <a:pt x="466964" y="318709"/>
                </a:lnTo>
                <a:lnTo>
                  <a:pt x="471590" y="318975"/>
                </a:lnTo>
                <a:lnTo>
                  <a:pt x="483514" y="315883"/>
                </a:lnTo>
                <a:lnTo>
                  <a:pt x="501137" y="310389"/>
                </a:lnTo>
                <a:lnTo>
                  <a:pt x="505821" y="309618"/>
                </a:lnTo>
                <a:lnTo>
                  <a:pt x="514416" y="305375"/>
                </a:lnTo>
                <a:lnTo>
                  <a:pt x="530299" y="292302"/>
                </a:lnTo>
                <a:lnTo>
                  <a:pt x="541855" y="281247"/>
                </a:lnTo>
                <a:lnTo>
                  <a:pt x="549512" y="270329"/>
                </a:lnTo>
                <a:lnTo>
                  <a:pt x="557156" y="258279"/>
                </a:lnTo>
                <a:lnTo>
                  <a:pt x="564793" y="248690"/>
                </a:lnTo>
                <a:lnTo>
                  <a:pt x="569036" y="240195"/>
                </a:lnTo>
                <a:lnTo>
                  <a:pt x="571424" y="228273"/>
                </a:lnTo>
                <a:lnTo>
                  <a:pt x="572132" y="216697"/>
                </a:lnTo>
                <a:lnTo>
                  <a:pt x="572390" y="205449"/>
                </a:lnTo>
                <a:lnTo>
                  <a:pt x="572428" y="194306"/>
                </a:lnTo>
                <a:lnTo>
                  <a:pt x="572429" y="277558"/>
                </a:lnTo>
                <a:lnTo>
                  <a:pt x="575821" y="288585"/>
                </a:lnTo>
                <a:lnTo>
                  <a:pt x="582287" y="304226"/>
                </a:lnTo>
                <a:lnTo>
                  <a:pt x="583738" y="317579"/>
                </a:lnTo>
                <a:lnTo>
                  <a:pt x="583836" y="318935"/>
                </a:lnTo>
                <a:lnTo>
                  <a:pt x="589943" y="319336"/>
                </a:lnTo>
                <a:lnTo>
                  <a:pt x="591738" y="318123"/>
                </a:lnTo>
                <a:lnTo>
                  <a:pt x="592934" y="316044"/>
                </a:lnTo>
                <a:lnTo>
                  <a:pt x="594854" y="309650"/>
                </a:lnTo>
                <a:lnTo>
                  <a:pt x="601264" y="302474"/>
                </a:lnTo>
                <a:lnTo>
                  <a:pt x="603101" y="297991"/>
                </a:lnTo>
                <a:lnTo>
                  <a:pt x="605142" y="286237"/>
                </a:lnTo>
                <a:lnTo>
                  <a:pt x="606050" y="275933"/>
                </a:lnTo>
                <a:lnTo>
                  <a:pt x="606291" y="271407"/>
                </a:lnTo>
                <a:lnTo>
                  <a:pt x="607725" y="267120"/>
                </a:lnTo>
                <a:lnTo>
                  <a:pt x="612710" y="258970"/>
                </a:lnTo>
                <a:lnTo>
                  <a:pt x="615773" y="247727"/>
                </a:lnTo>
                <a:lnTo>
                  <a:pt x="616590" y="241173"/>
                </a:lnTo>
                <a:lnTo>
                  <a:pt x="620889" y="230505"/>
                </a:lnTo>
                <a:lnTo>
                  <a:pt x="623817" y="225882"/>
                </a:lnTo>
                <a:lnTo>
                  <a:pt x="627070" y="213972"/>
                </a:lnTo>
                <a:lnTo>
                  <a:pt x="627938" y="207239"/>
                </a:lnTo>
                <a:lnTo>
                  <a:pt x="632294" y="196373"/>
                </a:lnTo>
                <a:lnTo>
                  <a:pt x="641898" y="183115"/>
                </a:lnTo>
                <a:lnTo>
                  <a:pt x="645455" y="179048"/>
                </a:lnTo>
                <a:lnTo>
                  <a:pt x="647826" y="175068"/>
                </a:lnTo>
                <a:lnTo>
                  <a:pt x="650461" y="167258"/>
                </a:lnTo>
                <a:lnTo>
                  <a:pt x="652436" y="164667"/>
                </a:lnTo>
                <a:lnTo>
                  <a:pt x="655025" y="162940"/>
                </a:lnTo>
                <a:lnTo>
                  <a:pt x="658023" y="161788"/>
                </a:lnTo>
                <a:lnTo>
                  <a:pt x="660021" y="159751"/>
                </a:lnTo>
                <a:lnTo>
                  <a:pt x="661353" y="157122"/>
                </a:lnTo>
                <a:lnTo>
                  <a:pt x="662242" y="154100"/>
                </a:lnTo>
                <a:lnTo>
                  <a:pt x="664106" y="152085"/>
                </a:lnTo>
                <a:lnTo>
                  <a:pt x="666621" y="150742"/>
                </a:lnTo>
                <a:lnTo>
                  <a:pt x="673719" y="148586"/>
                </a:lnTo>
                <a:lnTo>
                  <a:pt x="674302" y="149679"/>
                </a:lnTo>
                <a:lnTo>
                  <a:pt x="674949" y="154281"/>
                </a:lnTo>
                <a:lnTo>
                  <a:pt x="676394" y="156015"/>
                </a:lnTo>
                <a:lnTo>
                  <a:pt x="678629" y="157172"/>
                </a:lnTo>
                <a:lnTo>
                  <a:pt x="681391" y="157944"/>
                </a:lnTo>
                <a:lnTo>
                  <a:pt x="683232" y="159727"/>
                </a:lnTo>
                <a:lnTo>
                  <a:pt x="684460" y="162187"/>
                </a:lnTo>
                <a:lnTo>
                  <a:pt x="685279" y="165096"/>
                </a:lnTo>
                <a:lnTo>
                  <a:pt x="686188" y="175103"/>
                </a:lnTo>
                <a:lnTo>
                  <a:pt x="686592" y="186746"/>
                </a:lnTo>
                <a:lnTo>
                  <a:pt x="686772" y="196155"/>
                </a:lnTo>
                <a:lnTo>
                  <a:pt x="688091" y="200442"/>
                </a:lnTo>
                <a:lnTo>
                  <a:pt x="692950" y="208592"/>
                </a:lnTo>
                <a:lnTo>
                  <a:pt x="695958" y="219834"/>
                </a:lnTo>
                <a:lnTo>
                  <a:pt x="697295" y="232027"/>
                </a:lnTo>
                <a:lnTo>
                  <a:pt x="697889" y="241680"/>
                </a:lnTo>
                <a:lnTo>
                  <a:pt x="698153" y="253590"/>
                </a:lnTo>
                <a:lnTo>
                  <a:pt x="698223" y="260321"/>
                </a:lnTo>
                <a:lnTo>
                  <a:pt x="699542" y="266080"/>
                </a:lnTo>
                <a:lnTo>
                  <a:pt x="706204" y="280251"/>
                </a:lnTo>
                <a:lnTo>
                  <a:pt x="710016" y="292494"/>
                </a:lnTo>
                <a:lnTo>
                  <a:pt x="718636" y="304164"/>
                </a:lnTo>
                <a:lnTo>
                  <a:pt x="725606" y="311840"/>
                </a:lnTo>
                <a:lnTo>
                  <a:pt x="730518" y="314395"/>
                </a:lnTo>
                <a:lnTo>
                  <a:pt x="742760" y="317234"/>
                </a:lnTo>
                <a:lnTo>
                  <a:pt x="770414" y="319307"/>
                </a:lnTo>
                <a:lnTo>
                  <a:pt x="803586" y="319488"/>
                </a:lnTo>
                <a:lnTo>
                  <a:pt x="815517" y="316111"/>
                </a:lnTo>
                <a:lnTo>
                  <a:pt x="828028" y="310377"/>
                </a:lnTo>
                <a:lnTo>
                  <a:pt x="837828" y="303595"/>
                </a:lnTo>
                <a:lnTo>
                  <a:pt x="846425" y="292961"/>
                </a:lnTo>
                <a:lnTo>
                  <a:pt x="850498" y="286569"/>
                </a:lnTo>
                <a:lnTo>
                  <a:pt x="861807" y="276080"/>
                </a:lnTo>
                <a:lnTo>
                  <a:pt x="868385" y="271506"/>
                </a:lnTo>
                <a:lnTo>
                  <a:pt x="872771" y="265916"/>
                </a:lnTo>
                <a:lnTo>
                  <a:pt x="875694" y="259649"/>
                </a:lnTo>
                <a:lnTo>
                  <a:pt x="877643" y="252931"/>
                </a:lnTo>
                <a:lnTo>
                  <a:pt x="880214" y="245912"/>
                </a:lnTo>
                <a:lnTo>
                  <a:pt x="883201" y="238693"/>
                </a:lnTo>
                <a:lnTo>
                  <a:pt x="886464" y="231341"/>
                </a:lnTo>
                <a:lnTo>
                  <a:pt x="888639" y="223899"/>
                </a:lnTo>
                <a:lnTo>
                  <a:pt x="890089" y="216398"/>
                </a:lnTo>
                <a:lnTo>
                  <a:pt x="891056" y="208857"/>
                </a:lnTo>
                <a:lnTo>
                  <a:pt x="892973" y="201290"/>
                </a:lnTo>
                <a:lnTo>
                  <a:pt x="895522" y="193705"/>
                </a:lnTo>
                <a:lnTo>
                  <a:pt x="898494" y="186109"/>
                </a:lnTo>
                <a:lnTo>
                  <a:pt x="900476" y="178504"/>
                </a:lnTo>
                <a:lnTo>
                  <a:pt x="901797" y="170895"/>
                </a:lnTo>
                <a:lnTo>
                  <a:pt x="902677" y="163282"/>
                </a:lnTo>
                <a:lnTo>
                  <a:pt x="903265" y="155667"/>
                </a:lnTo>
                <a:lnTo>
                  <a:pt x="903656" y="148049"/>
                </a:lnTo>
                <a:lnTo>
                  <a:pt x="904090" y="132813"/>
                </a:lnTo>
                <a:lnTo>
                  <a:pt x="904418" y="79475"/>
                </a:lnTo>
                <a:lnTo>
                  <a:pt x="904437" y="32203"/>
                </a:lnTo>
                <a:lnTo>
                  <a:pt x="903166" y="27641"/>
                </a:lnTo>
                <a:lnTo>
                  <a:pt x="895377" y="14579"/>
                </a:lnTo>
                <a:lnTo>
                  <a:pt x="894581" y="13352"/>
                </a:lnTo>
                <a:lnTo>
                  <a:pt x="893697" y="8600"/>
                </a:lnTo>
                <a:lnTo>
                  <a:pt x="893031" y="0"/>
                </a:lnTo>
                <a:lnTo>
                  <a:pt x="892990" y="138901"/>
                </a:lnTo>
                <a:lnTo>
                  <a:pt x="891718" y="149573"/>
                </a:lnTo>
                <a:lnTo>
                  <a:pt x="889598" y="160497"/>
                </a:lnTo>
                <a:lnTo>
                  <a:pt x="886912" y="171590"/>
                </a:lnTo>
                <a:lnTo>
                  <a:pt x="885122" y="181525"/>
                </a:lnTo>
                <a:lnTo>
                  <a:pt x="883928" y="190688"/>
                </a:lnTo>
                <a:lnTo>
                  <a:pt x="883133" y="199337"/>
                </a:lnTo>
                <a:lnTo>
                  <a:pt x="882602" y="208913"/>
                </a:lnTo>
                <a:lnTo>
                  <a:pt x="882012" y="229714"/>
                </a:lnTo>
                <a:lnTo>
                  <a:pt x="881547" y="339704"/>
                </a:lnTo>
                <a:lnTo>
                  <a:pt x="881542" y="402610"/>
                </a:lnTo>
                <a:lnTo>
                  <a:pt x="882814" y="406659"/>
                </a:lnTo>
                <a:lnTo>
                  <a:pt x="889409" y="418424"/>
                </a:lnTo>
                <a:lnTo>
                  <a:pt x="892518" y="431529"/>
                </a:lnTo>
                <a:lnTo>
                  <a:pt x="892948" y="433606"/>
                </a:lnTo>
                <a:lnTo>
                  <a:pt x="902843" y="423947"/>
                </a:lnTo>
                <a:lnTo>
                  <a:pt x="903730" y="419687"/>
                </a:lnTo>
                <a:lnTo>
                  <a:pt x="904438" y="41094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SMARTInkAnnotation141"/>
          <p:cNvSpPr/>
          <p:nvPr/>
        </p:nvSpPr>
        <p:spPr>
          <a:xfrm>
            <a:off x="3324104" y="3200400"/>
            <a:ext cx="389253" cy="11431"/>
          </a:xfrm>
          <a:custGeom>
            <a:avLst/>
            <a:gdLst/>
            <a:ahLst/>
            <a:cxnLst/>
            <a:rect l="0" t="0" r="0" b="0"/>
            <a:pathLst>
              <a:path w="389253" h="11431">
                <a:moveTo>
                  <a:pt x="389252" y="0"/>
                </a:moveTo>
                <a:lnTo>
                  <a:pt x="120075" y="0"/>
                </a:lnTo>
                <a:lnTo>
                  <a:pt x="111852" y="1270"/>
                </a:lnTo>
                <a:lnTo>
                  <a:pt x="103825" y="3386"/>
                </a:lnTo>
                <a:lnTo>
                  <a:pt x="95930" y="6068"/>
                </a:lnTo>
                <a:lnTo>
                  <a:pt x="88122" y="7855"/>
                </a:lnTo>
                <a:lnTo>
                  <a:pt x="80373" y="9047"/>
                </a:lnTo>
                <a:lnTo>
                  <a:pt x="72663" y="9841"/>
                </a:lnTo>
                <a:lnTo>
                  <a:pt x="64979" y="10371"/>
                </a:lnTo>
                <a:lnTo>
                  <a:pt x="57312" y="10724"/>
                </a:lnTo>
                <a:lnTo>
                  <a:pt x="37758" y="11220"/>
                </a:lnTo>
                <a:lnTo>
                  <a:pt x="0" y="114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SMARTInkAnnotation142"/>
          <p:cNvSpPr/>
          <p:nvPr/>
        </p:nvSpPr>
        <p:spPr>
          <a:xfrm>
            <a:off x="3932470" y="3234689"/>
            <a:ext cx="158690" cy="1"/>
          </a:xfrm>
          <a:custGeom>
            <a:avLst/>
            <a:gdLst/>
            <a:ahLst/>
            <a:cxnLst/>
            <a:rect l="0" t="0" r="0" b="0"/>
            <a:pathLst>
              <a:path w="158690" h="1">
                <a:moveTo>
                  <a:pt x="9857" y="0"/>
                </a:moveTo>
                <a:lnTo>
                  <a:pt x="0" y="0"/>
                </a:lnTo>
                <a:lnTo>
                  <a:pt x="158689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SMARTInkAnnotation143"/>
          <p:cNvSpPr/>
          <p:nvPr/>
        </p:nvSpPr>
        <p:spPr>
          <a:xfrm>
            <a:off x="2969384" y="6046485"/>
            <a:ext cx="114300" cy="240015"/>
          </a:xfrm>
          <a:custGeom>
            <a:avLst/>
            <a:gdLst/>
            <a:ahLst/>
            <a:cxnLst/>
            <a:rect l="0" t="0" r="0" b="0"/>
            <a:pathLst>
              <a:path w="114300" h="240015">
                <a:moveTo>
                  <a:pt x="114299" y="34274"/>
                </a:moveTo>
                <a:lnTo>
                  <a:pt x="114299" y="28207"/>
                </a:lnTo>
                <a:lnTo>
                  <a:pt x="113027" y="26419"/>
                </a:lnTo>
                <a:lnTo>
                  <a:pt x="110907" y="25227"/>
                </a:lnTo>
                <a:lnTo>
                  <a:pt x="104442" y="23315"/>
                </a:lnTo>
                <a:lnTo>
                  <a:pt x="103912" y="21889"/>
                </a:lnTo>
                <a:lnTo>
                  <a:pt x="103322" y="16916"/>
                </a:lnTo>
                <a:lnTo>
                  <a:pt x="101893" y="13812"/>
                </a:lnTo>
                <a:lnTo>
                  <a:pt x="99669" y="10473"/>
                </a:lnTo>
                <a:lnTo>
                  <a:pt x="96913" y="6977"/>
                </a:lnTo>
                <a:lnTo>
                  <a:pt x="93804" y="4646"/>
                </a:lnTo>
                <a:lnTo>
                  <a:pt x="90460" y="3092"/>
                </a:lnTo>
                <a:lnTo>
                  <a:pt x="86958" y="2057"/>
                </a:lnTo>
                <a:lnTo>
                  <a:pt x="83351" y="1366"/>
                </a:lnTo>
                <a:lnTo>
                  <a:pt x="79675" y="905"/>
                </a:lnTo>
                <a:lnTo>
                  <a:pt x="75952" y="598"/>
                </a:lnTo>
                <a:lnTo>
                  <a:pt x="72197" y="394"/>
                </a:lnTo>
                <a:lnTo>
                  <a:pt x="64634" y="166"/>
                </a:lnTo>
                <a:lnTo>
                  <a:pt x="41787" y="0"/>
                </a:lnTo>
                <a:lnTo>
                  <a:pt x="37973" y="1265"/>
                </a:lnTo>
                <a:lnTo>
                  <a:pt x="34158" y="3378"/>
                </a:lnTo>
                <a:lnTo>
                  <a:pt x="24972" y="9827"/>
                </a:lnTo>
                <a:lnTo>
                  <a:pt x="22946" y="11625"/>
                </a:lnTo>
                <a:lnTo>
                  <a:pt x="17303" y="17012"/>
                </a:lnTo>
                <a:lnTo>
                  <a:pt x="14018" y="21496"/>
                </a:lnTo>
                <a:lnTo>
                  <a:pt x="10555" y="27026"/>
                </a:lnTo>
                <a:lnTo>
                  <a:pt x="6974" y="33252"/>
                </a:lnTo>
                <a:lnTo>
                  <a:pt x="4588" y="38673"/>
                </a:lnTo>
                <a:lnTo>
                  <a:pt x="2996" y="43557"/>
                </a:lnTo>
                <a:lnTo>
                  <a:pt x="1936" y="48082"/>
                </a:lnTo>
                <a:lnTo>
                  <a:pt x="1229" y="53639"/>
                </a:lnTo>
                <a:lnTo>
                  <a:pt x="757" y="59884"/>
                </a:lnTo>
                <a:lnTo>
                  <a:pt x="443" y="66588"/>
                </a:lnTo>
                <a:lnTo>
                  <a:pt x="93" y="80809"/>
                </a:lnTo>
                <a:lnTo>
                  <a:pt x="0" y="88157"/>
                </a:lnTo>
                <a:lnTo>
                  <a:pt x="1210" y="95596"/>
                </a:lnTo>
                <a:lnTo>
                  <a:pt x="3289" y="103096"/>
                </a:lnTo>
                <a:lnTo>
                  <a:pt x="5947" y="110635"/>
                </a:lnTo>
                <a:lnTo>
                  <a:pt x="7719" y="118201"/>
                </a:lnTo>
                <a:lnTo>
                  <a:pt x="8900" y="125785"/>
                </a:lnTo>
                <a:lnTo>
                  <a:pt x="9687" y="133381"/>
                </a:lnTo>
                <a:lnTo>
                  <a:pt x="10213" y="139715"/>
                </a:lnTo>
                <a:lnTo>
                  <a:pt x="10562" y="145209"/>
                </a:lnTo>
                <a:lnTo>
                  <a:pt x="10796" y="150141"/>
                </a:lnTo>
                <a:lnTo>
                  <a:pt x="12223" y="155968"/>
                </a:lnTo>
                <a:lnTo>
                  <a:pt x="14448" y="162393"/>
                </a:lnTo>
                <a:lnTo>
                  <a:pt x="17202" y="169217"/>
                </a:lnTo>
                <a:lnTo>
                  <a:pt x="19038" y="175036"/>
                </a:lnTo>
                <a:lnTo>
                  <a:pt x="20262" y="180185"/>
                </a:lnTo>
                <a:lnTo>
                  <a:pt x="21079" y="184888"/>
                </a:lnTo>
                <a:lnTo>
                  <a:pt x="21623" y="189293"/>
                </a:lnTo>
                <a:lnTo>
                  <a:pt x="21986" y="193500"/>
                </a:lnTo>
                <a:lnTo>
                  <a:pt x="22227" y="197575"/>
                </a:lnTo>
                <a:lnTo>
                  <a:pt x="22496" y="208875"/>
                </a:lnTo>
                <a:lnTo>
                  <a:pt x="22568" y="215445"/>
                </a:lnTo>
                <a:lnTo>
                  <a:pt x="23888" y="219824"/>
                </a:lnTo>
                <a:lnTo>
                  <a:pt x="26039" y="222744"/>
                </a:lnTo>
                <a:lnTo>
                  <a:pt x="28746" y="224691"/>
                </a:lnTo>
                <a:lnTo>
                  <a:pt x="30551" y="227258"/>
                </a:lnTo>
                <a:lnTo>
                  <a:pt x="32556" y="233498"/>
                </a:lnTo>
                <a:lnTo>
                  <a:pt x="34160" y="24001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SMARTInkAnnotation144"/>
          <p:cNvSpPr/>
          <p:nvPr/>
        </p:nvSpPr>
        <p:spPr>
          <a:xfrm>
            <a:off x="2934852" y="6149340"/>
            <a:ext cx="148832" cy="22861"/>
          </a:xfrm>
          <a:custGeom>
            <a:avLst/>
            <a:gdLst/>
            <a:ahLst/>
            <a:cxnLst/>
            <a:rect l="0" t="0" r="0" b="0"/>
            <a:pathLst>
              <a:path w="148832" h="22861">
                <a:moveTo>
                  <a:pt x="148831" y="0"/>
                </a:moveTo>
                <a:lnTo>
                  <a:pt x="53906" y="0"/>
                </a:lnTo>
                <a:lnTo>
                  <a:pt x="48658" y="1270"/>
                </a:lnTo>
                <a:lnTo>
                  <a:pt x="42616" y="3385"/>
                </a:lnTo>
                <a:lnTo>
                  <a:pt x="26792" y="9841"/>
                </a:lnTo>
                <a:lnTo>
                  <a:pt x="24222" y="10371"/>
                </a:lnTo>
                <a:lnTo>
                  <a:pt x="21236" y="10724"/>
                </a:lnTo>
                <a:lnTo>
                  <a:pt x="13382" y="11290"/>
                </a:lnTo>
                <a:lnTo>
                  <a:pt x="11465" y="12607"/>
                </a:lnTo>
                <a:lnTo>
                  <a:pt x="8915" y="14754"/>
                </a:lnTo>
                <a:lnTo>
                  <a:pt x="0" y="228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SMARTInkAnnotation145"/>
          <p:cNvSpPr/>
          <p:nvPr/>
        </p:nvSpPr>
        <p:spPr>
          <a:xfrm>
            <a:off x="3152375" y="6103619"/>
            <a:ext cx="103038" cy="125685"/>
          </a:xfrm>
          <a:custGeom>
            <a:avLst/>
            <a:gdLst/>
            <a:ahLst/>
            <a:cxnLst/>
            <a:rect l="0" t="0" r="0" b="0"/>
            <a:pathLst>
              <a:path w="103038" h="125685">
                <a:moveTo>
                  <a:pt x="0" y="22860"/>
                </a:moveTo>
                <a:lnTo>
                  <a:pt x="10977" y="22860"/>
                </a:lnTo>
                <a:lnTo>
                  <a:pt x="11239" y="26247"/>
                </a:lnTo>
                <a:lnTo>
                  <a:pt x="11355" y="31985"/>
                </a:lnTo>
                <a:lnTo>
                  <a:pt x="11407" y="38769"/>
                </a:lnTo>
                <a:lnTo>
                  <a:pt x="12693" y="42356"/>
                </a:lnTo>
                <a:lnTo>
                  <a:pt x="14822" y="46018"/>
                </a:lnTo>
                <a:lnTo>
                  <a:pt x="17514" y="49728"/>
                </a:lnTo>
                <a:lnTo>
                  <a:pt x="19308" y="53473"/>
                </a:lnTo>
                <a:lnTo>
                  <a:pt x="20505" y="57238"/>
                </a:lnTo>
                <a:lnTo>
                  <a:pt x="21302" y="61019"/>
                </a:lnTo>
                <a:lnTo>
                  <a:pt x="21834" y="64809"/>
                </a:lnTo>
                <a:lnTo>
                  <a:pt x="22188" y="68606"/>
                </a:lnTo>
                <a:lnTo>
                  <a:pt x="22425" y="72408"/>
                </a:lnTo>
                <a:lnTo>
                  <a:pt x="22687" y="80018"/>
                </a:lnTo>
                <a:lnTo>
                  <a:pt x="22856" y="95252"/>
                </a:lnTo>
                <a:lnTo>
                  <a:pt x="22897" y="125684"/>
                </a:lnTo>
                <a:lnTo>
                  <a:pt x="22897" y="119648"/>
                </a:lnTo>
                <a:lnTo>
                  <a:pt x="21625" y="116596"/>
                </a:lnTo>
                <a:lnTo>
                  <a:pt x="19505" y="113291"/>
                </a:lnTo>
                <a:lnTo>
                  <a:pt x="13040" y="104929"/>
                </a:lnTo>
                <a:lnTo>
                  <a:pt x="12509" y="102973"/>
                </a:lnTo>
                <a:lnTo>
                  <a:pt x="12156" y="100399"/>
                </a:lnTo>
                <a:lnTo>
                  <a:pt x="11920" y="97412"/>
                </a:lnTo>
                <a:lnTo>
                  <a:pt x="13035" y="94152"/>
                </a:lnTo>
                <a:lnTo>
                  <a:pt x="15050" y="90708"/>
                </a:lnTo>
                <a:lnTo>
                  <a:pt x="17666" y="87142"/>
                </a:lnTo>
                <a:lnTo>
                  <a:pt x="19410" y="83495"/>
                </a:lnTo>
                <a:lnTo>
                  <a:pt x="20572" y="79793"/>
                </a:lnTo>
                <a:lnTo>
                  <a:pt x="21347" y="76055"/>
                </a:lnTo>
                <a:lnTo>
                  <a:pt x="23136" y="71024"/>
                </a:lnTo>
                <a:lnTo>
                  <a:pt x="25600" y="65129"/>
                </a:lnTo>
                <a:lnTo>
                  <a:pt x="28516" y="58660"/>
                </a:lnTo>
                <a:lnTo>
                  <a:pt x="30459" y="53077"/>
                </a:lnTo>
                <a:lnTo>
                  <a:pt x="31755" y="48084"/>
                </a:lnTo>
                <a:lnTo>
                  <a:pt x="32618" y="43486"/>
                </a:lnTo>
                <a:lnTo>
                  <a:pt x="34466" y="39151"/>
                </a:lnTo>
                <a:lnTo>
                  <a:pt x="36970" y="34990"/>
                </a:lnTo>
                <a:lnTo>
                  <a:pt x="39912" y="30947"/>
                </a:lnTo>
                <a:lnTo>
                  <a:pt x="43145" y="26981"/>
                </a:lnTo>
                <a:lnTo>
                  <a:pt x="46572" y="23069"/>
                </a:lnTo>
                <a:lnTo>
                  <a:pt x="50129" y="19189"/>
                </a:lnTo>
                <a:lnTo>
                  <a:pt x="53773" y="16603"/>
                </a:lnTo>
                <a:lnTo>
                  <a:pt x="57474" y="14879"/>
                </a:lnTo>
                <a:lnTo>
                  <a:pt x="61213" y="13729"/>
                </a:lnTo>
                <a:lnTo>
                  <a:pt x="64978" y="11692"/>
                </a:lnTo>
                <a:lnTo>
                  <a:pt x="68760" y="9065"/>
                </a:lnTo>
                <a:lnTo>
                  <a:pt x="72553" y="6044"/>
                </a:lnTo>
                <a:lnTo>
                  <a:pt x="76354" y="4029"/>
                </a:lnTo>
                <a:lnTo>
                  <a:pt x="80161" y="2686"/>
                </a:lnTo>
                <a:lnTo>
                  <a:pt x="83970" y="1791"/>
                </a:lnTo>
                <a:lnTo>
                  <a:pt x="87782" y="1194"/>
                </a:lnTo>
                <a:lnTo>
                  <a:pt x="91595" y="795"/>
                </a:lnTo>
                <a:lnTo>
                  <a:pt x="10303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SMARTInkAnnotation146"/>
          <p:cNvSpPr/>
          <p:nvPr/>
        </p:nvSpPr>
        <p:spPr>
          <a:xfrm>
            <a:off x="3301207" y="6103633"/>
            <a:ext cx="297664" cy="125718"/>
          </a:xfrm>
          <a:custGeom>
            <a:avLst/>
            <a:gdLst/>
            <a:ahLst/>
            <a:cxnLst/>
            <a:rect l="0" t="0" r="0" b="0"/>
            <a:pathLst>
              <a:path w="297664" h="125718">
                <a:moveTo>
                  <a:pt x="0" y="68566"/>
                </a:moveTo>
                <a:lnTo>
                  <a:pt x="10977" y="79525"/>
                </a:lnTo>
                <a:lnTo>
                  <a:pt x="17386" y="79857"/>
                </a:lnTo>
                <a:lnTo>
                  <a:pt x="20495" y="78633"/>
                </a:lnTo>
                <a:lnTo>
                  <a:pt x="23840" y="76547"/>
                </a:lnTo>
                <a:lnTo>
                  <a:pt x="27342" y="73887"/>
                </a:lnTo>
                <a:lnTo>
                  <a:pt x="34625" y="70931"/>
                </a:lnTo>
                <a:lnTo>
                  <a:pt x="43374" y="69617"/>
                </a:lnTo>
                <a:lnTo>
                  <a:pt x="49269" y="69266"/>
                </a:lnTo>
                <a:lnTo>
                  <a:pt x="55743" y="69034"/>
                </a:lnTo>
                <a:lnTo>
                  <a:pt x="61331" y="67608"/>
                </a:lnTo>
                <a:lnTo>
                  <a:pt x="66329" y="65387"/>
                </a:lnTo>
                <a:lnTo>
                  <a:pt x="70933" y="62637"/>
                </a:lnTo>
                <a:lnTo>
                  <a:pt x="79440" y="59581"/>
                </a:lnTo>
                <a:lnTo>
                  <a:pt x="88733" y="56952"/>
                </a:lnTo>
                <a:lnTo>
                  <a:pt x="94774" y="54474"/>
                </a:lnTo>
                <a:lnTo>
                  <a:pt x="101344" y="51552"/>
                </a:lnTo>
                <a:lnTo>
                  <a:pt x="106996" y="49603"/>
                </a:lnTo>
                <a:lnTo>
                  <a:pt x="112037" y="48304"/>
                </a:lnTo>
                <a:lnTo>
                  <a:pt x="116670" y="47437"/>
                </a:lnTo>
                <a:lnTo>
                  <a:pt x="119758" y="45590"/>
                </a:lnTo>
                <a:lnTo>
                  <a:pt x="121817" y="43089"/>
                </a:lnTo>
                <a:lnTo>
                  <a:pt x="123189" y="40152"/>
                </a:lnTo>
                <a:lnTo>
                  <a:pt x="125376" y="36923"/>
                </a:lnTo>
                <a:lnTo>
                  <a:pt x="128106" y="33501"/>
                </a:lnTo>
                <a:lnTo>
                  <a:pt x="131198" y="29949"/>
                </a:lnTo>
                <a:lnTo>
                  <a:pt x="133260" y="26312"/>
                </a:lnTo>
                <a:lnTo>
                  <a:pt x="134634" y="22617"/>
                </a:lnTo>
                <a:lnTo>
                  <a:pt x="136840" y="13629"/>
                </a:lnTo>
                <a:lnTo>
                  <a:pt x="137021" y="11621"/>
                </a:lnTo>
                <a:lnTo>
                  <a:pt x="137141" y="9013"/>
                </a:lnTo>
                <a:lnTo>
                  <a:pt x="137378" y="143"/>
                </a:lnTo>
                <a:lnTo>
                  <a:pt x="128320" y="6"/>
                </a:lnTo>
                <a:lnTo>
                  <a:pt x="127525" y="0"/>
                </a:lnTo>
                <a:lnTo>
                  <a:pt x="123249" y="3379"/>
                </a:lnTo>
                <a:lnTo>
                  <a:pt x="120328" y="6058"/>
                </a:lnTo>
                <a:lnTo>
                  <a:pt x="117108" y="7844"/>
                </a:lnTo>
                <a:lnTo>
                  <a:pt x="110139" y="9828"/>
                </a:lnTo>
                <a:lnTo>
                  <a:pt x="107772" y="11628"/>
                </a:lnTo>
                <a:lnTo>
                  <a:pt x="106194" y="14098"/>
                </a:lnTo>
                <a:lnTo>
                  <a:pt x="105142" y="17013"/>
                </a:lnTo>
                <a:lnTo>
                  <a:pt x="103168" y="20228"/>
                </a:lnTo>
                <a:lnTo>
                  <a:pt x="100580" y="23641"/>
                </a:lnTo>
                <a:lnTo>
                  <a:pt x="97583" y="27185"/>
                </a:lnTo>
                <a:lnTo>
                  <a:pt x="94312" y="30819"/>
                </a:lnTo>
                <a:lnTo>
                  <a:pt x="87287" y="38244"/>
                </a:lnTo>
                <a:lnTo>
                  <a:pt x="84905" y="42001"/>
                </a:lnTo>
                <a:lnTo>
                  <a:pt x="83317" y="45776"/>
                </a:lnTo>
                <a:lnTo>
                  <a:pt x="82257" y="49563"/>
                </a:lnTo>
                <a:lnTo>
                  <a:pt x="81552" y="53357"/>
                </a:lnTo>
                <a:lnTo>
                  <a:pt x="81081" y="57156"/>
                </a:lnTo>
                <a:lnTo>
                  <a:pt x="80767" y="60960"/>
                </a:lnTo>
                <a:lnTo>
                  <a:pt x="80558" y="64766"/>
                </a:lnTo>
                <a:lnTo>
                  <a:pt x="80326" y="72380"/>
                </a:lnTo>
                <a:lnTo>
                  <a:pt x="80195" y="83807"/>
                </a:lnTo>
                <a:lnTo>
                  <a:pt x="81449" y="87618"/>
                </a:lnTo>
                <a:lnTo>
                  <a:pt x="83556" y="91427"/>
                </a:lnTo>
                <a:lnTo>
                  <a:pt x="86234" y="95237"/>
                </a:lnTo>
                <a:lnTo>
                  <a:pt x="88019" y="99046"/>
                </a:lnTo>
                <a:lnTo>
                  <a:pt x="89208" y="102856"/>
                </a:lnTo>
                <a:lnTo>
                  <a:pt x="90002" y="106666"/>
                </a:lnTo>
                <a:lnTo>
                  <a:pt x="91803" y="109206"/>
                </a:lnTo>
                <a:lnTo>
                  <a:pt x="94276" y="110900"/>
                </a:lnTo>
                <a:lnTo>
                  <a:pt x="97196" y="112029"/>
                </a:lnTo>
                <a:lnTo>
                  <a:pt x="101687" y="112782"/>
                </a:lnTo>
                <a:lnTo>
                  <a:pt x="107226" y="113283"/>
                </a:lnTo>
                <a:lnTo>
                  <a:pt x="118891" y="113840"/>
                </a:lnTo>
                <a:lnTo>
                  <a:pt x="128316" y="114088"/>
                </a:lnTo>
                <a:lnTo>
                  <a:pt x="181114" y="114282"/>
                </a:lnTo>
                <a:lnTo>
                  <a:pt x="186890" y="113013"/>
                </a:lnTo>
                <a:lnTo>
                  <a:pt x="192012" y="110897"/>
                </a:lnTo>
                <a:lnTo>
                  <a:pt x="196700" y="108217"/>
                </a:lnTo>
                <a:lnTo>
                  <a:pt x="208692" y="101852"/>
                </a:lnTo>
                <a:lnTo>
                  <a:pt x="215451" y="98377"/>
                </a:lnTo>
                <a:lnTo>
                  <a:pt x="221231" y="96060"/>
                </a:lnTo>
                <a:lnTo>
                  <a:pt x="226355" y="94515"/>
                </a:lnTo>
                <a:lnTo>
                  <a:pt x="231043" y="93486"/>
                </a:lnTo>
                <a:lnTo>
                  <a:pt x="235441" y="91529"/>
                </a:lnTo>
                <a:lnTo>
                  <a:pt x="239645" y="88956"/>
                </a:lnTo>
                <a:lnTo>
                  <a:pt x="243720" y="85968"/>
                </a:lnTo>
                <a:lnTo>
                  <a:pt x="247708" y="82708"/>
                </a:lnTo>
                <a:lnTo>
                  <a:pt x="251639" y="79264"/>
                </a:lnTo>
                <a:lnTo>
                  <a:pt x="255532" y="75698"/>
                </a:lnTo>
                <a:lnTo>
                  <a:pt x="263249" y="68349"/>
                </a:lnTo>
                <a:lnTo>
                  <a:pt x="267088" y="64611"/>
                </a:lnTo>
                <a:lnTo>
                  <a:pt x="269647" y="60850"/>
                </a:lnTo>
                <a:lnTo>
                  <a:pt x="271354" y="57072"/>
                </a:lnTo>
                <a:lnTo>
                  <a:pt x="272491" y="53283"/>
                </a:lnTo>
                <a:lnTo>
                  <a:pt x="274521" y="49487"/>
                </a:lnTo>
                <a:lnTo>
                  <a:pt x="277147" y="45687"/>
                </a:lnTo>
                <a:lnTo>
                  <a:pt x="284423" y="36530"/>
                </a:lnTo>
                <a:lnTo>
                  <a:pt x="285020" y="34508"/>
                </a:lnTo>
                <a:lnTo>
                  <a:pt x="285418" y="31891"/>
                </a:lnTo>
                <a:lnTo>
                  <a:pt x="285684" y="28876"/>
                </a:lnTo>
                <a:lnTo>
                  <a:pt x="284589" y="25596"/>
                </a:lnTo>
                <a:lnTo>
                  <a:pt x="282586" y="22139"/>
                </a:lnTo>
                <a:lnTo>
                  <a:pt x="275223" y="12044"/>
                </a:lnTo>
                <a:lnTo>
                  <a:pt x="268824" y="11603"/>
                </a:lnTo>
                <a:lnTo>
                  <a:pt x="253943" y="11432"/>
                </a:lnTo>
                <a:lnTo>
                  <a:pt x="249399" y="14810"/>
                </a:lnTo>
                <a:lnTo>
                  <a:pt x="246406" y="17489"/>
                </a:lnTo>
                <a:lnTo>
                  <a:pt x="239688" y="23852"/>
                </a:lnTo>
                <a:lnTo>
                  <a:pt x="231089" y="32217"/>
                </a:lnTo>
                <a:lnTo>
                  <a:pt x="230383" y="34173"/>
                </a:lnTo>
                <a:lnTo>
                  <a:pt x="229912" y="36747"/>
                </a:lnTo>
                <a:lnTo>
                  <a:pt x="229599" y="39734"/>
                </a:lnTo>
                <a:lnTo>
                  <a:pt x="229390" y="42995"/>
                </a:lnTo>
                <a:lnTo>
                  <a:pt x="229250" y="46438"/>
                </a:lnTo>
                <a:lnTo>
                  <a:pt x="229096" y="53652"/>
                </a:lnTo>
                <a:lnTo>
                  <a:pt x="228988" y="72419"/>
                </a:lnTo>
                <a:lnTo>
                  <a:pt x="230254" y="76215"/>
                </a:lnTo>
                <a:lnTo>
                  <a:pt x="232371" y="80016"/>
                </a:lnTo>
                <a:lnTo>
                  <a:pt x="235054" y="83819"/>
                </a:lnTo>
                <a:lnTo>
                  <a:pt x="236843" y="87625"/>
                </a:lnTo>
                <a:lnTo>
                  <a:pt x="238035" y="91432"/>
                </a:lnTo>
                <a:lnTo>
                  <a:pt x="238830" y="95240"/>
                </a:lnTo>
                <a:lnTo>
                  <a:pt x="241904" y="99049"/>
                </a:lnTo>
                <a:lnTo>
                  <a:pt x="246498" y="102858"/>
                </a:lnTo>
                <a:lnTo>
                  <a:pt x="252104" y="106668"/>
                </a:lnTo>
                <a:lnTo>
                  <a:pt x="257114" y="109207"/>
                </a:lnTo>
                <a:lnTo>
                  <a:pt x="266072" y="112029"/>
                </a:lnTo>
                <a:lnTo>
                  <a:pt x="274294" y="113283"/>
                </a:lnTo>
                <a:lnTo>
                  <a:pt x="278268" y="113617"/>
                </a:lnTo>
                <a:lnTo>
                  <a:pt x="282189" y="115111"/>
                </a:lnTo>
                <a:lnTo>
                  <a:pt x="286075" y="117376"/>
                </a:lnTo>
                <a:lnTo>
                  <a:pt x="297663" y="12571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SMARTInkAnnotation147"/>
          <p:cNvSpPr/>
          <p:nvPr/>
        </p:nvSpPr>
        <p:spPr>
          <a:xfrm>
            <a:off x="3878489" y="5909781"/>
            <a:ext cx="29490" cy="330999"/>
          </a:xfrm>
          <a:custGeom>
            <a:avLst/>
            <a:gdLst/>
            <a:ahLst/>
            <a:cxnLst/>
            <a:rect l="0" t="0" r="0" b="0"/>
            <a:pathLst>
              <a:path w="29490" h="330999">
                <a:moveTo>
                  <a:pt x="6595" y="10959"/>
                </a:moveTo>
                <a:lnTo>
                  <a:pt x="518" y="4891"/>
                </a:lnTo>
                <a:lnTo>
                  <a:pt x="0" y="3104"/>
                </a:lnTo>
                <a:lnTo>
                  <a:pt x="926" y="1912"/>
                </a:lnTo>
                <a:lnTo>
                  <a:pt x="5476" y="0"/>
                </a:lnTo>
                <a:lnTo>
                  <a:pt x="5849" y="1113"/>
                </a:lnTo>
                <a:lnTo>
                  <a:pt x="6497" y="9411"/>
                </a:lnTo>
                <a:lnTo>
                  <a:pt x="7802" y="11197"/>
                </a:lnTo>
                <a:lnTo>
                  <a:pt x="9944" y="13657"/>
                </a:lnTo>
                <a:lnTo>
                  <a:pt x="12644" y="16567"/>
                </a:lnTo>
                <a:lnTo>
                  <a:pt x="14444" y="19778"/>
                </a:lnTo>
                <a:lnTo>
                  <a:pt x="15644" y="23188"/>
                </a:lnTo>
                <a:lnTo>
                  <a:pt x="16444" y="26731"/>
                </a:lnTo>
                <a:lnTo>
                  <a:pt x="16978" y="31633"/>
                </a:lnTo>
                <a:lnTo>
                  <a:pt x="17333" y="37442"/>
                </a:lnTo>
                <a:lnTo>
                  <a:pt x="17728" y="49399"/>
                </a:lnTo>
                <a:lnTo>
                  <a:pt x="17904" y="58946"/>
                </a:lnTo>
                <a:lnTo>
                  <a:pt x="18040" y="132566"/>
                </a:lnTo>
                <a:lnTo>
                  <a:pt x="19314" y="140290"/>
                </a:lnTo>
                <a:lnTo>
                  <a:pt x="21434" y="147979"/>
                </a:lnTo>
                <a:lnTo>
                  <a:pt x="24121" y="155646"/>
                </a:lnTo>
                <a:lnTo>
                  <a:pt x="25911" y="164566"/>
                </a:lnTo>
                <a:lnTo>
                  <a:pt x="27105" y="174324"/>
                </a:lnTo>
                <a:lnTo>
                  <a:pt x="27901" y="184639"/>
                </a:lnTo>
                <a:lnTo>
                  <a:pt x="28432" y="194056"/>
                </a:lnTo>
                <a:lnTo>
                  <a:pt x="29021" y="211291"/>
                </a:lnTo>
                <a:lnTo>
                  <a:pt x="29399" y="243053"/>
                </a:lnTo>
                <a:lnTo>
                  <a:pt x="29489" y="298248"/>
                </a:lnTo>
                <a:lnTo>
                  <a:pt x="28218" y="302815"/>
                </a:lnTo>
                <a:lnTo>
                  <a:pt x="26099" y="307130"/>
                </a:lnTo>
                <a:lnTo>
                  <a:pt x="23414" y="311276"/>
                </a:lnTo>
                <a:lnTo>
                  <a:pt x="21624" y="315310"/>
                </a:lnTo>
                <a:lnTo>
                  <a:pt x="20431" y="319270"/>
                </a:lnTo>
                <a:lnTo>
                  <a:pt x="18044" y="33099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SMARTInkAnnotation148"/>
          <p:cNvSpPr/>
          <p:nvPr/>
        </p:nvSpPr>
        <p:spPr>
          <a:xfrm>
            <a:off x="3862187" y="6000750"/>
            <a:ext cx="171730" cy="34290"/>
          </a:xfrm>
          <a:custGeom>
            <a:avLst/>
            <a:gdLst/>
            <a:ahLst/>
            <a:cxnLst/>
            <a:rect l="0" t="0" r="0" b="0"/>
            <a:pathLst>
              <a:path w="171730" h="34290">
                <a:moveTo>
                  <a:pt x="171729" y="0"/>
                </a:moveTo>
                <a:lnTo>
                  <a:pt x="122072" y="0"/>
                </a:lnTo>
                <a:lnTo>
                  <a:pt x="116999" y="1270"/>
                </a:lnTo>
                <a:lnTo>
                  <a:pt x="111074" y="3385"/>
                </a:lnTo>
                <a:lnTo>
                  <a:pt x="104579" y="6067"/>
                </a:lnTo>
                <a:lnTo>
                  <a:pt x="98977" y="7854"/>
                </a:lnTo>
                <a:lnTo>
                  <a:pt x="93970" y="9047"/>
                </a:lnTo>
                <a:lnTo>
                  <a:pt x="89360" y="9841"/>
                </a:lnTo>
                <a:lnTo>
                  <a:pt x="83743" y="10370"/>
                </a:lnTo>
                <a:lnTo>
                  <a:pt x="77454" y="10724"/>
                </a:lnTo>
                <a:lnTo>
                  <a:pt x="70717" y="10959"/>
                </a:lnTo>
                <a:lnTo>
                  <a:pt x="63682" y="12385"/>
                </a:lnTo>
                <a:lnTo>
                  <a:pt x="56447" y="14607"/>
                </a:lnTo>
                <a:lnTo>
                  <a:pt x="49080" y="17358"/>
                </a:lnTo>
                <a:lnTo>
                  <a:pt x="42897" y="19192"/>
                </a:lnTo>
                <a:lnTo>
                  <a:pt x="37502" y="20414"/>
                </a:lnTo>
                <a:lnTo>
                  <a:pt x="32634" y="21229"/>
                </a:lnTo>
                <a:lnTo>
                  <a:pt x="28117" y="23042"/>
                </a:lnTo>
                <a:lnTo>
                  <a:pt x="23833" y="25521"/>
                </a:lnTo>
                <a:lnTo>
                  <a:pt x="19705" y="28444"/>
                </a:lnTo>
                <a:lnTo>
                  <a:pt x="15681" y="30392"/>
                </a:lnTo>
                <a:lnTo>
                  <a:pt x="11726" y="31691"/>
                </a:lnTo>
                <a:lnTo>
                  <a:pt x="0" y="3428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SMARTInkAnnotation149"/>
          <p:cNvSpPr/>
          <p:nvPr/>
        </p:nvSpPr>
        <p:spPr>
          <a:xfrm>
            <a:off x="4091159" y="6092189"/>
            <a:ext cx="11450" cy="114301"/>
          </a:xfrm>
          <a:custGeom>
            <a:avLst/>
            <a:gdLst/>
            <a:ahLst/>
            <a:cxnLst/>
            <a:rect l="0" t="0" r="0" b="0"/>
            <a:pathLst>
              <a:path w="11450" h="114301">
                <a:moveTo>
                  <a:pt x="11449" y="0"/>
                </a:moveTo>
                <a:lnTo>
                  <a:pt x="11449" y="60974"/>
                </a:lnTo>
                <a:lnTo>
                  <a:pt x="10177" y="64780"/>
                </a:lnTo>
                <a:lnTo>
                  <a:pt x="8057" y="68587"/>
                </a:lnTo>
                <a:lnTo>
                  <a:pt x="5371" y="72394"/>
                </a:lnTo>
                <a:lnTo>
                  <a:pt x="3580" y="76203"/>
                </a:lnTo>
                <a:lnTo>
                  <a:pt x="2387" y="80012"/>
                </a:lnTo>
                <a:lnTo>
                  <a:pt x="1591" y="83822"/>
                </a:lnTo>
                <a:lnTo>
                  <a:pt x="1061" y="87631"/>
                </a:lnTo>
                <a:lnTo>
                  <a:pt x="707" y="91441"/>
                </a:lnTo>
                <a:lnTo>
                  <a:pt x="471" y="95251"/>
                </a:lnTo>
                <a:lnTo>
                  <a:pt x="210" y="102870"/>
                </a:lnTo>
                <a:lnTo>
                  <a:pt x="0" y="1143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SMARTInkAnnotation150"/>
          <p:cNvSpPr/>
          <p:nvPr/>
        </p:nvSpPr>
        <p:spPr>
          <a:xfrm>
            <a:off x="4091159" y="5932169"/>
            <a:ext cx="1" cy="22861"/>
          </a:xfrm>
          <a:custGeom>
            <a:avLst/>
            <a:gdLst/>
            <a:ahLst/>
            <a:cxnLst/>
            <a:rect l="0" t="0" r="0" b="0"/>
            <a:pathLst>
              <a:path w="1" h="22861">
                <a:moveTo>
                  <a:pt x="0" y="22860"/>
                </a:move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SMARTInkAnnotation151"/>
          <p:cNvSpPr/>
          <p:nvPr/>
        </p:nvSpPr>
        <p:spPr>
          <a:xfrm>
            <a:off x="4251439" y="5978088"/>
            <a:ext cx="274767" cy="216972"/>
          </a:xfrm>
          <a:custGeom>
            <a:avLst/>
            <a:gdLst/>
            <a:ahLst/>
            <a:cxnLst/>
            <a:rect l="0" t="0" r="0" b="0"/>
            <a:pathLst>
              <a:path w="274767" h="216972">
                <a:moveTo>
                  <a:pt x="0" y="68382"/>
                </a:moveTo>
                <a:lnTo>
                  <a:pt x="0" y="194106"/>
                </a:lnTo>
                <a:lnTo>
                  <a:pt x="0" y="167243"/>
                </a:lnTo>
                <a:lnTo>
                  <a:pt x="1272" y="162229"/>
                </a:lnTo>
                <a:lnTo>
                  <a:pt x="3392" y="156346"/>
                </a:lnTo>
                <a:lnTo>
                  <a:pt x="6078" y="149884"/>
                </a:lnTo>
                <a:lnTo>
                  <a:pt x="7868" y="144307"/>
                </a:lnTo>
                <a:lnTo>
                  <a:pt x="9062" y="139319"/>
                </a:lnTo>
                <a:lnTo>
                  <a:pt x="9857" y="134722"/>
                </a:lnTo>
                <a:lnTo>
                  <a:pt x="11660" y="129119"/>
                </a:lnTo>
                <a:lnTo>
                  <a:pt x="14133" y="122843"/>
                </a:lnTo>
                <a:lnTo>
                  <a:pt x="17055" y="116119"/>
                </a:lnTo>
                <a:lnTo>
                  <a:pt x="19003" y="110367"/>
                </a:lnTo>
                <a:lnTo>
                  <a:pt x="20301" y="105261"/>
                </a:lnTo>
                <a:lnTo>
                  <a:pt x="21166" y="100589"/>
                </a:lnTo>
                <a:lnTo>
                  <a:pt x="21743" y="96203"/>
                </a:lnTo>
                <a:lnTo>
                  <a:pt x="22128" y="92009"/>
                </a:lnTo>
                <a:lnTo>
                  <a:pt x="22385" y="87943"/>
                </a:lnTo>
                <a:lnTo>
                  <a:pt x="23827" y="83962"/>
                </a:lnTo>
                <a:lnTo>
                  <a:pt x="26062" y="80039"/>
                </a:lnTo>
                <a:lnTo>
                  <a:pt x="28823" y="76153"/>
                </a:lnTo>
                <a:lnTo>
                  <a:pt x="30664" y="72292"/>
                </a:lnTo>
                <a:lnTo>
                  <a:pt x="31891" y="68449"/>
                </a:lnTo>
                <a:lnTo>
                  <a:pt x="32709" y="64617"/>
                </a:lnTo>
                <a:lnTo>
                  <a:pt x="34527" y="60792"/>
                </a:lnTo>
                <a:lnTo>
                  <a:pt x="37011" y="56971"/>
                </a:lnTo>
                <a:lnTo>
                  <a:pt x="39939" y="53155"/>
                </a:lnTo>
                <a:lnTo>
                  <a:pt x="41890" y="49340"/>
                </a:lnTo>
                <a:lnTo>
                  <a:pt x="43192" y="45527"/>
                </a:lnTo>
                <a:lnTo>
                  <a:pt x="44060" y="41715"/>
                </a:lnTo>
                <a:lnTo>
                  <a:pt x="45910" y="39174"/>
                </a:lnTo>
                <a:lnTo>
                  <a:pt x="48415" y="37480"/>
                </a:lnTo>
                <a:lnTo>
                  <a:pt x="54592" y="35598"/>
                </a:lnTo>
                <a:lnTo>
                  <a:pt x="61577" y="34761"/>
                </a:lnTo>
                <a:lnTo>
                  <a:pt x="66584" y="34290"/>
                </a:lnTo>
                <a:lnTo>
                  <a:pt x="71147" y="37566"/>
                </a:lnTo>
                <a:lnTo>
                  <a:pt x="74145" y="40218"/>
                </a:lnTo>
                <a:lnTo>
                  <a:pt x="76144" y="43256"/>
                </a:lnTo>
                <a:lnTo>
                  <a:pt x="78364" y="50018"/>
                </a:lnTo>
                <a:lnTo>
                  <a:pt x="80228" y="52329"/>
                </a:lnTo>
                <a:lnTo>
                  <a:pt x="82743" y="53870"/>
                </a:lnTo>
                <a:lnTo>
                  <a:pt x="85692" y="54897"/>
                </a:lnTo>
                <a:lnTo>
                  <a:pt x="87658" y="56852"/>
                </a:lnTo>
                <a:lnTo>
                  <a:pt x="88968" y="59425"/>
                </a:lnTo>
                <a:lnTo>
                  <a:pt x="89842" y="62410"/>
                </a:lnTo>
                <a:lnTo>
                  <a:pt x="90424" y="66941"/>
                </a:lnTo>
                <a:lnTo>
                  <a:pt x="90812" y="72501"/>
                </a:lnTo>
                <a:lnTo>
                  <a:pt x="91243" y="84183"/>
                </a:lnTo>
                <a:lnTo>
                  <a:pt x="91486" y="97899"/>
                </a:lnTo>
                <a:lnTo>
                  <a:pt x="91576" y="117784"/>
                </a:lnTo>
                <a:lnTo>
                  <a:pt x="92852" y="121636"/>
                </a:lnTo>
                <a:lnTo>
                  <a:pt x="94975" y="125475"/>
                </a:lnTo>
                <a:lnTo>
                  <a:pt x="97662" y="129303"/>
                </a:lnTo>
                <a:lnTo>
                  <a:pt x="99454" y="134396"/>
                </a:lnTo>
                <a:lnTo>
                  <a:pt x="100649" y="140331"/>
                </a:lnTo>
                <a:lnTo>
                  <a:pt x="102565" y="155971"/>
                </a:lnTo>
                <a:lnTo>
                  <a:pt x="102828" y="161497"/>
                </a:lnTo>
                <a:lnTo>
                  <a:pt x="103034" y="171082"/>
                </a:lnTo>
                <a:lnTo>
                  <a:pt x="110905" y="171218"/>
                </a:lnTo>
                <a:lnTo>
                  <a:pt x="112894" y="171237"/>
                </a:lnTo>
                <a:lnTo>
                  <a:pt x="120092" y="165179"/>
                </a:lnTo>
                <a:lnTo>
                  <a:pt x="122040" y="162124"/>
                </a:lnTo>
                <a:lnTo>
                  <a:pt x="123338" y="158816"/>
                </a:lnTo>
                <a:lnTo>
                  <a:pt x="124203" y="155341"/>
                </a:lnTo>
                <a:lnTo>
                  <a:pt x="124781" y="151754"/>
                </a:lnTo>
                <a:lnTo>
                  <a:pt x="125165" y="148093"/>
                </a:lnTo>
                <a:lnTo>
                  <a:pt x="125422" y="144383"/>
                </a:lnTo>
                <a:lnTo>
                  <a:pt x="126865" y="140639"/>
                </a:lnTo>
                <a:lnTo>
                  <a:pt x="129099" y="136874"/>
                </a:lnTo>
                <a:lnTo>
                  <a:pt x="131860" y="133093"/>
                </a:lnTo>
                <a:lnTo>
                  <a:pt x="134974" y="128033"/>
                </a:lnTo>
                <a:lnTo>
                  <a:pt x="138321" y="122119"/>
                </a:lnTo>
                <a:lnTo>
                  <a:pt x="141825" y="115636"/>
                </a:lnTo>
                <a:lnTo>
                  <a:pt x="144160" y="110045"/>
                </a:lnTo>
                <a:lnTo>
                  <a:pt x="145718" y="105047"/>
                </a:lnTo>
                <a:lnTo>
                  <a:pt x="146756" y="100445"/>
                </a:lnTo>
                <a:lnTo>
                  <a:pt x="148720" y="96107"/>
                </a:lnTo>
                <a:lnTo>
                  <a:pt x="151301" y="91945"/>
                </a:lnTo>
                <a:lnTo>
                  <a:pt x="154294" y="87901"/>
                </a:lnTo>
                <a:lnTo>
                  <a:pt x="157562" y="82664"/>
                </a:lnTo>
                <a:lnTo>
                  <a:pt x="161012" y="76633"/>
                </a:lnTo>
                <a:lnTo>
                  <a:pt x="164584" y="70072"/>
                </a:lnTo>
                <a:lnTo>
                  <a:pt x="166966" y="64429"/>
                </a:lnTo>
                <a:lnTo>
                  <a:pt x="168553" y="59396"/>
                </a:lnTo>
                <a:lnTo>
                  <a:pt x="169612" y="54771"/>
                </a:lnTo>
                <a:lnTo>
                  <a:pt x="171590" y="50418"/>
                </a:lnTo>
                <a:lnTo>
                  <a:pt x="174181" y="46246"/>
                </a:lnTo>
                <a:lnTo>
                  <a:pt x="177179" y="42195"/>
                </a:lnTo>
                <a:lnTo>
                  <a:pt x="180451" y="38224"/>
                </a:lnTo>
                <a:lnTo>
                  <a:pt x="183904" y="34306"/>
                </a:lnTo>
                <a:lnTo>
                  <a:pt x="187478" y="30425"/>
                </a:lnTo>
                <a:lnTo>
                  <a:pt x="194842" y="22726"/>
                </a:lnTo>
                <a:lnTo>
                  <a:pt x="198586" y="18894"/>
                </a:lnTo>
                <a:lnTo>
                  <a:pt x="201082" y="15070"/>
                </a:lnTo>
                <a:lnTo>
                  <a:pt x="202747" y="11251"/>
                </a:lnTo>
                <a:lnTo>
                  <a:pt x="203856" y="7434"/>
                </a:lnTo>
                <a:lnTo>
                  <a:pt x="205868" y="4890"/>
                </a:lnTo>
                <a:lnTo>
                  <a:pt x="208481" y="3194"/>
                </a:lnTo>
                <a:lnTo>
                  <a:pt x="215737" y="472"/>
                </a:lnTo>
                <a:lnTo>
                  <a:pt x="223072" y="0"/>
                </a:lnTo>
                <a:lnTo>
                  <a:pt x="225038" y="1204"/>
                </a:lnTo>
                <a:lnTo>
                  <a:pt x="226350" y="3276"/>
                </a:lnTo>
                <a:lnTo>
                  <a:pt x="227224" y="5928"/>
                </a:lnTo>
                <a:lnTo>
                  <a:pt x="229079" y="7696"/>
                </a:lnTo>
                <a:lnTo>
                  <a:pt x="231587" y="8874"/>
                </a:lnTo>
                <a:lnTo>
                  <a:pt x="234532" y="9660"/>
                </a:lnTo>
                <a:lnTo>
                  <a:pt x="236495" y="11454"/>
                </a:lnTo>
                <a:lnTo>
                  <a:pt x="237803" y="13919"/>
                </a:lnTo>
                <a:lnTo>
                  <a:pt x="238676" y="16833"/>
                </a:lnTo>
                <a:lnTo>
                  <a:pt x="243037" y="23458"/>
                </a:lnTo>
                <a:lnTo>
                  <a:pt x="245981" y="27002"/>
                </a:lnTo>
                <a:lnTo>
                  <a:pt x="247944" y="30635"/>
                </a:lnTo>
                <a:lnTo>
                  <a:pt x="249252" y="34327"/>
                </a:lnTo>
                <a:lnTo>
                  <a:pt x="250125" y="38059"/>
                </a:lnTo>
                <a:lnTo>
                  <a:pt x="250706" y="43086"/>
                </a:lnTo>
                <a:lnTo>
                  <a:pt x="251093" y="48978"/>
                </a:lnTo>
                <a:lnTo>
                  <a:pt x="251525" y="61028"/>
                </a:lnTo>
                <a:lnTo>
                  <a:pt x="251767" y="76221"/>
                </a:lnTo>
                <a:lnTo>
                  <a:pt x="251824" y="89222"/>
                </a:lnTo>
                <a:lnTo>
                  <a:pt x="253111" y="96246"/>
                </a:lnTo>
                <a:lnTo>
                  <a:pt x="255242" y="103467"/>
                </a:lnTo>
                <a:lnTo>
                  <a:pt x="257933" y="110823"/>
                </a:lnTo>
                <a:lnTo>
                  <a:pt x="259728" y="116995"/>
                </a:lnTo>
                <a:lnTo>
                  <a:pt x="260925" y="122381"/>
                </a:lnTo>
                <a:lnTo>
                  <a:pt x="261723" y="127240"/>
                </a:lnTo>
                <a:lnTo>
                  <a:pt x="262254" y="133021"/>
                </a:lnTo>
                <a:lnTo>
                  <a:pt x="262609" y="139414"/>
                </a:lnTo>
                <a:lnTo>
                  <a:pt x="263003" y="152022"/>
                </a:lnTo>
                <a:lnTo>
                  <a:pt x="263224" y="167529"/>
                </a:lnTo>
                <a:lnTo>
                  <a:pt x="263276" y="180604"/>
                </a:lnTo>
                <a:lnTo>
                  <a:pt x="264562" y="186377"/>
                </a:lnTo>
                <a:lnTo>
                  <a:pt x="266692" y="191494"/>
                </a:lnTo>
                <a:lnTo>
                  <a:pt x="269383" y="196177"/>
                </a:lnTo>
                <a:lnTo>
                  <a:pt x="271177" y="200568"/>
                </a:lnTo>
                <a:lnTo>
                  <a:pt x="272374" y="204766"/>
                </a:lnTo>
                <a:lnTo>
                  <a:pt x="274766" y="21697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SMARTInkAnnotation152"/>
          <p:cNvSpPr/>
          <p:nvPr/>
        </p:nvSpPr>
        <p:spPr>
          <a:xfrm>
            <a:off x="4583448" y="5966506"/>
            <a:ext cx="160282" cy="217124"/>
          </a:xfrm>
          <a:custGeom>
            <a:avLst/>
            <a:gdLst/>
            <a:ahLst/>
            <a:cxnLst/>
            <a:rect l="0" t="0" r="0" b="0"/>
            <a:pathLst>
              <a:path w="160282" h="217124">
                <a:moveTo>
                  <a:pt x="0" y="102823"/>
                </a:moveTo>
                <a:lnTo>
                  <a:pt x="45878" y="102823"/>
                </a:lnTo>
                <a:lnTo>
                  <a:pt x="50938" y="101554"/>
                </a:lnTo>
                <a:lnTo>
                  <a:pt x="55584" y="99437"/>
                </a:lnTo>
                <a:lnTo>
                  <a:pt x="59953" y="96756"/>
                </a:lnTo>
                <a:lnTo>
                  <a:pt x="64138" y="94968"/>
                </a:lnTo>
                <a:lnTo>
                  <a:pt x="68200" y="93776"/>
                </a:lnTo>
                <a:lnTo>
                  <a:pt x="72181" y="92982"/>
                </a:lnTo>
                <a:lnTo>
                  <a:pt x="76106" y="91182"/>
                </a:lnTo>
                <a:lnTo>
                  <a:pt x="79995" y="88712"/>
                </a:lnTo>
                <a:lnTo>
                  <a:pt x="83860" y="85796"/>
                </a:lnTo>
                <a:lnTo>
                  <a:pt x="87708" y="83852"/>
                </a:lnTo>
                <a:lnTo>
                  <a:pt x="91546" y="82555"/>
                </a:lnTo>
                <a:lnTo>
                  <a:pt x="95376" y="81691"/>
                </a:lnTo>
                <a:lnTo>
                  <a:pt x="99202" y="79845"/>
                </a:lnTo>
                <a:lnTo>
                  <a:pt x="103025" y="77344"/>
                </a:lnTo>
                <a:lnTo>
                  <a:pt x="106845" y="74407"/>
                </a:lnTo>
                <a:lnTo>
                  <a:pt x="110664" y="72449"/>
                </a:lnTo>
                <a:lnTo>
                  <a:pt x="114483" y="71144"/>
                </a:lnTo>
                <a:lnTo>
                  <a:pt x="118300" y="70274"/>
                </a:lnTo>
                <a:lnTo>
                  <a:pt x="120845" y="68424"/>
                </a:lnTo>
                <a:lnTo>
                  <a:pt x="122542" y="65920"/>
                </a:lnTo>
                <a:lnTo>
                  <a:pt x="123672" y="62981"/>
                </a:lnTo>
                <a:lnTo>
                  <a:pt x="128321" y="56329"/>
                </a:lnTo>
                <a:lnTo>
                  <a:pt x="131342" y="52777"/>
                </a:lnTo>
                <a:lnTo>
                  <a:pt x="133355" y="49139"/>
                </a:lnTo>
                <a:lnTo>
                  <a:pt x="134698" y="45444"/>
                </a:lnTo>
                <a:lnTo>
                  <a:pt x="135593" y="41710"/>
                </a:lnTo>
                <a:lnTo>
                  <a:pt x="137462" y="37951"/>
                </a:lnTo>
                <a:lnTo>
                  <a:pt x="139980" y="34175"/>
                </a:lnTo>
                <a:lnTo>
                  <a:pt x="142930" y="30387"/>
                </a:lnTo>
                <a:lnTo>
                  <a:pt x="144898" y="26593"/>
                </a:lnTo>
                <a:lnTo>
                  <a:pt x="146209" y="22793"/>
                </a:lnTo>
                <a:lnTo>
                  <a:pt x="148314" y="13637"/>
                </a:lnTo>
                <a:lnTo>
                  <a:pt x="148602" y="8998"/>
                </a:lnTo>
                <a:lnTo>
                  <a:pt x="148787" y="1740"/>
                </a:lnTo>
                <a:lnTo>
                  <a:pt x="147529" y="1144"/>
                </a:lnTo>
                <a:lnTo>
                  <a:pt x="142741" y="483"/>
                </a:lnTo>
                <a:lnTo>
                  <a:pt x="139683" y="306"/>
                </a:lnTo>
                <a:lnTo>
                  <a:pt x="127996" y="0"/>
                </a:lnTo>
                <a:lnTo>
                  <a:pt x="123459" y="3361"/>
                </a:lnTo>
                <a:lnTo>
                  <a:pt x="120468" y="6036"/>
                </a:lnTo>
                <a:lnTo>
                  <a:pt x="118474" y="9088"/>
                </a:lnTo>
                <a:lnTo>
                  <a:pt x="116258" y="15866"/>
                </a:lnTo>
                <a:lnTo>
                  <a:pt x="114396" y="19453"/>
                </a:lnTo>
                <a:lnTo>
                  <a:pt x="111882" y="23112"/>
                </a:lnTo>
                <a:lnTo>
                  <a:pt x="108934" y="26823"/>
                </a:lnTo>
                <a:lnTo>
                  <a:pt x="105696" y="30566"/>
                </a:lnTo>
                <a:lnTo>
                  <a:pt x="102266" y="34332"/>
                </a:lnTo>
                <a:lnTo>
                  <a:pt x="98707" y="38113"/>
                </a:lnTo>
                <a:lnTo>
                  <a:pt x="96334" y="41903"/>
                </a:lnTo>
                <a:lnTo>
                  <a:pt x="94752" y="45699"/>
                </a:lnTo>
                <a:lnTo>
                  <a:pt x="93698" y="49500"/>
                </a:lnTo>
                <a:lnTo>
                  <a:pt x="91723" y="54575"/>
                </a:lnTo>
                <a:lnTo>
                  <a:pt x="89134" y="60498"/>
                </a:lnTo>
                <a:lnTo>
                  <a:pt x="86136" y="66986"/>
                </a:lnTo>
                <a:lnTo>
                  <a:pt x="84138" y="72581"/>
                </a:lnTo>
                <a:lnTo>
                  <a:pt x="82805" y="77583"/>
                </a:lnTo>
                <a:lnTo>
                  <a:pt x="81917" y="82186"/>
                </a:lnTo>
                <a:lnTo>
                  <a:pt x="81325" y="87795"/>
                </a:lnTo>
                <a:lnTo>
                  <a:pt x="80930" y="94075"/>
                </a:lnTo>
                <a:lnTo>
                  <a:pt x="80491" y="106555"/>
                </a:lnTo>
                <a:lnTo>
                  <a:pt x="80244" y="121992"/>
                </a:lnTo>
                <a:lnTo>
                  <a:pt x="80187" y="135049"/>
                </a:lnTo>
                <a:lnTo>
                  <a:pt x="81443" y="140817"/>
                </a:lnTo>
                <a:lnTo>
                  <a:pt x="83553" y="145933"/>
                </a:lnTo>
                <a:lnTo>
                  <a:pt x="86232" y="150613"/>
                </a:lnTo>
                <a:lnTo>
                  <a:pt x="92600" y="162586"/>
                </a:lnTo>
                <a:lnTo>
                  <a:pt x="96079" y="169335"/>
                </a:lnTo>
                <a:lnTo>
                  <a:pt x="99671" y="175105"/>
                </a:lnTo>
                <a:lnTo>
                  <a:pt x="103338" y="180220"/>
                </a:lnTo>
                <a:lnTo>
                  <a:pt x="107054" y="184901"/>
                </a:lnTo>
                <a:lnTo>
                  <a:pt x="110803" y="189292"/>
                </a:lnTo>
                <a:lnTo>
                  <a:pt x="114575" y="193490"/>
                </a:lnTo>
                <a:lnTo>
                  <a:pt x="118362" y="197557"/>
                </a:lnTo>
                <a:lnTo>
                  <a:pt x="123430" y="200269"/>
                </a:lnTo>
                <a:lnTo>
                  <a:pt x="129353" y="202077"/>
                </a:lnTo>
                <a:lnTo>
                  <a:pt x="135846" y="203283"/>
                </a:lnTo>
                <a:lnTo>
                  <a:pt x="141447" y="205356"/>
                </a:lnTo>
                <a:lnTo>
                  <a:pt x="146453" y="208009"/>
                </a:lnTo>
                <a:lnTo>
                  <a:pt x="160281" y="21712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SMARTInkAnnotation153"/>
          <p:cNvSpPr/>
          <p:nvPr/>
        </p:nvSpPr>
        <p:spPr>
          <a:xfrm>
            <a:off x="5029943" y="5829299"/>
            <a:ext cx="11450" cy="217172"/>
          </a:xfrm>
          <a:custGeom>
            <a:avLst/>
            <a:gdLst/>
            <a:ahLst/>
            <a:cxnLst/>
            <a:rect l="0" t="0" r="0" b="0"/>
            <a:pathLst>
              <a:path w="11450" h="217172">
                <a:moveTo>
                  <a:pt x="11449" y="0"/>
                </a:moveTo>
                <a:lnTo>
                  <a:pt x="11449" y="76543"/>
                </a:lnTo>
                <a:lnTo>
                  <a:pt x="10176" y="82778"/>
                </a:lnTo>
                <a:lnTo>
                  <a:pt x="8056" y="88206"/>
                </a:lnTo>
                <a:lnTo>
                  <a:pt x="5371" y="93094"/>
                </a:lnTo>
                <a:lnTo>
                  <a:pt x="3580" y="98892"/>
                </a:lnTo>
                <a:lnTo>
                  <a:pt x="2387" y="105299"/>
                </a:lnTo>
                <a:lnTo>
                  <a:pt x="1591" y="112110"/>
                </a:lnTo>
                <a:lnTo>
                  <a:pt x="1061" y="117920"/>
                </a:lnTo>
                <a:lnTo>
                  <a:pt x="707" y="123063"/>
                </a:lnTo>
                <a:lnTo>
                  <a:pt x="471" y="127762"/>
                </a:lnTo>
                <a:lnTo>
                  <a:pt x="210" y="139757"/>
                </a:lnTo>
                <a:lnTo>
                  <a:pt x="0" y="21717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SMARTInkAnnotation154"/>
          <p:cNvSpPr/>
          <p:nvPr/>
        </p:nvSpPr>
        <p:spPr>
          <a:xfrm>
            <a:off x="5087186" y="5817870"/>
            <a:ext cx="57244" cy="11430"/>
          </a:xfrm>
          <a:custGeom>
            <a:avLst/>
            <a:gdLst/>
            <a:ahLst/>
            <a:cxnLst/>
            <a:rect l="0" t="0" r="0" b="0"/>
            <a:pathLst>
              <a:path w="57244" h="11430">
                <a:moveTo>
                  <a:pt x="57243" y="11429"/>
                </a:moveTo>
                <a:lnTo>
                  <a:pt x="30331" y="11429"/>
                </a:lnTo>
                <a:lnTo>
                  <a:pt x="26581" y="10159"/>
                </a:lnTo>
                <a:lnTo>
                  <a:pt x="22809" y="8043"/>
                </a:lnTo>
                <a:lnTo>
                  <a:pt x="19022" y="5362"/>
                </a:lnTo>
                <a:lnTo>
                  <a:pt x="15226" y="3575"/>
                </a:lnTo>
                <a:lnTo>
                  <a:pt x="11422" y="2383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SMARTInkAnnotation155"/>
          <p:cNvSpPr/>
          <p:nvPr/>
        </p:nvSpPr>
        <p:spPr>
          <a:xfrm>
            <a:off x="4869663" y="5840729"/>
            <a:ext cx="297664" cy="22861"/>
          </a:xfrm>
          <a:custGeom>
            <a:avLst/>
            <a:gdLst/>
            <a:ahLst/>
            <a:cxnLst/>
            <a:rect l="0" t="0" r="0" b="0"/>
            <a:pathLst>
              <a:path w="297664" h="22861">
                <a:moveTo>
                  <a:pt x="297663" y="0"/>
                </a:moveTo>
                <a:lnTo>
                  <a:pt x="70441" y="0"/>
                </a:lnTo>
                <a:lnTo>
                  <a:pt x="64770" y="1270"/>
                </a:lnTo>
                <a:lnTo>
                  <a:pt x="59717" y="3386"/>
                </a:lnTo>
                <a:lnTo>
                  <a:pt x="55076" y="6067"/>
                </a:lnTo>
                <a:lnTo>
                  <a:pt x="50709" y="7855"/>
                </a:lnTo>
                <a:lnTo>
                  <a:pt x="46527" y="9047"/>
                </a:lnTo>
                <a:lnTo>
                  <a:pt x="42467" y="9842"/>
                </a:lnTo>
                <a:lnTo>
                  <a:pt x="38488" y="10371"/>
                </a:lnTo>
                <a:lnTo>
                  <a:pt x="30674" y="10959"/>
                </a:lnTo>
                <a:lnTo>
                  <a:pt x="25202" y="11291"/>
                </a:lnTo>
                <a:lnTo>
                  <a:pt x="23161" y="12607"/>
                </a:lnTo>
                <a:lnTo>
                  <a:pt x="20529" y="14755"/>
                </a:lnTo>
                <a:lnTo>
                  <a:pt x="13242" y="21260"/>
                </a:lnTo>
                <a:lnTo>
                  <a:pt x="11372" y="21793"/>
                </a:lnTo>
                <a:lnTo>
                  <a:pt x="8853" y="22149"/>
                </a:lnTo>
                <a:lnTo>
                  <a:pt x="0" y="228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SMARTInkAnnotation156"/>
          <p:cNvSpPr/>
          <p:nvPr/>
        </p:nvSpPr>
        <p:spPr>
          <a:xfrm>
            <a:off x="5052840" y="5646420"/>
            <a:ext cx="34347" cy="205740"/>
          </a:xfrm>
          <a:custGeom>
            <a:avLst/>
            <a:gdLst/>
            <a:ahLst/>
            <a:cxnLst/>
            <a:rect l="0" t="0" r="0" b="0"/>
            <a:pathLst>
              <a:path w="34347" h="205740">
                <a:moveTo>
                  <a:pt x="11449" y="0"/>
                </a:moveTo>
                <a:lnTo>
                  <a:pt x="140" y="0"/>
                </a:lnTo>
                <a:lnTo>
                  <a:pt x="42" y="6067"/>
                </a:lnTo>
                <a:lnTo>
                  <a:pt x="0" y="77992"/>
                </a:lnTo>
                <a:lnTo>
                  <a:pt x="1272" y="85015"/>
                </a:lnTo>
                <a:lnTo>
                  <a:pt x="3392" y="92236"/>
                </a:lnTo>
                <a:lnTo>
                  <a:pt x="6078" y="99590"/>
                </a:lnTo>
                <a:lnTo>
                  <a:pt x="7868" y="105763"/>
                </a:lnTo>
                <a:lnTo>
                  <a:pt x="9062" y="111149"/>
                </a:lnTo>
                <a:lnTo>
                  <a:pt x="9857" y="116009"/>
                </a:lnTo>
                <a:lnTo>
                  <a:pt x="10388" y="121789"/>
                </a:lnTo>
                <a:lnTo>
                  <a:pt x="10742" y="128182"/>
                </a:lnTo>
                <a:lnTo>
                  <a:pt x="10978" y="134985"/>
                </a:lnTo>
                <a:lnTo>
                  <a:pt x="12407" y="142060"/>
                </a:lnTo>
                <a:lnTo>
                  <a:pt x="14632" y="149316"/>
                </a:lnTo>
                <a:lnTo>
                  <a:pt x="17387" y="156694"/>
                </a:lnTo>
                <a:lnTo>
                  <a:pt x="19224" y="162883"/>
                </a:lnTo>
                <a:lnTo>
                  <a:pt x="20449" y="168278"/>
                </a:lnTo>
                <a:lnTo>
                  <a:pt x="21265" y="173145"/>
                </a:lnTo>
                <a:lnTo>
                  <a:pt x="21809" y="178930"/>
                </a:lnTo>
                <a:lnTo>
                  <a:pt x="22172" y="185326"/>
                </a:lnTo>
                <a:lnTo>
                  <a:pt x="22414" y="192131"/>
                </a:lnTo>
                <a:lnTo>
                  <a:pt x="23847" y="196667"/>
                </a:lnTo>
                <a:lnTo>
                  <a:pt x="26075" y="199691"/>
                </a:lnTo>
                <a:lnTo>
                  <a:pt x="34346" y="20573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FF0000"/>
                </a:solidFill>
              </a:rPr>
              <a:t>Risk Behaviors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Actions that can potentially threaten your health or the health of others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What are ways to reduce health risks when engaging in physical activity?</a:t>
            </a:r>
          </a:p>
          <a:p>
            <a:pPr lvl="1"/>
            <a:endParaRPr lang="en-US" dirty="0"/>
          </a:p>
          <a:p>
            <a:pPr lvl="1">
              <a:buNone/>
            </a:pPr>
            <a:endParaRPr lang="en-US" dirty="0"/>
          </a:p>
        </p:txBody>
      </p:sp>
      <p:pic>
        <p:nvPicPr>
          <p:cNvPr id="1026" name="Picture 2" descr="C:\Documents and Settings\cmjohnston\Local Settings\Temporary Internet Files\Content.IE5\Y491T656\MP900302927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3948156"/>
            <a:ext cx="2075688" cy="2909843"/>
          </a:xfrm>
          <a:prstGeom prst="rect">
            <a:avLst/>
          </a:prstGeom>
          <a:noFill/>
        </p:spPr>
      </p:pic>
      <p:grpSp>
        <p:nvGrpSpPr>
          <p:cNvPr id="8" name="Group 7"/>
          <p:cNvGrpSpPr/>
          <p:nvPr/>
        </p:nvGrpSpPr>
        <p:grpSpPr>
          <a:xfrm>
            <a:off x="3381347" y="2114550"/>
            <a:ext cx="2014952" cy="91440"/>
            <a:chOff x="3381347" y="2114550"/>
            <a:chExt cx="2014952" cy="91440"/>
          </a:xfrm>
        </p:grpSpPr>
        <p:sp>
          <p:nvSpPr>
            <p:cNvPr id="5" name="SMARTInkAnnotation69"/>
            <p:cNvSpPr/>
            <p:nvPr/>
          </p:nvSpPr>
          <p:spPr>
            <a:xfrm>
              <a:off x="3461487" y="2114550"/>
              <a:ext cx="1854672" cy="34290"/>
            </a:xfrm>
            <a:custGeom>
              <a:avLst/>
              <a:gdLst/>
              <a:ahLst/>
              <a:cxnLst/>
              <a:rect l="0" t="0" r="0" b="0"/>
              <a:pathLst>
                <a:path w="1854672" h="34290">
                  <a:moveTo>
                    <a:pt x="1854671" y="34289"/>
                  </a:moveTo>
                  <a:lnTo>
                    <a:pt x="1661600" y="34289"/>
                  </a:lnTo>
                  <a:lnTo>
                    <a:pt x="1655993" y="33020"/>
                  </a:lnTo>
                  <a:lnTo>
                    <a:pt x="1650983" y="30903"/>
                  </a:lnTo>
                  <a:lnTo>
                    <a:pt x="1646372" y="28222"/>
                  </a:lnTo>
                  <a:lnTo>
                    <a:pt x="1642025" y="26434"/>
                  </a:lnTo>
                  <a:lnTo>
                    <a:pt x="1637855" y="25243"/>
                  </a:lnTo>
                  <a:lnTo>
                    <a:pt x="1633803" y="24448"/>
                  </a:lnTo>
                  <a:lnTo>
                    <a:pt x="1625909" y="23566"/>
                  </a:lnTo>
                  <a:lnTo>
                    <a:pt x="1571001" y="22862"/>
                  </a:lnTo>
                  <a:lnTo>
                    <a:pt x="1290346" y="22860"/>
                  </a:lnTo>
                  <a:lnTo>
                    <a:pt x="1285101" y="21589"/>
                  </a:lnTo>
                  <a:lnTo>
                    <a:pt x="1279059" y="19473"/>
                  </a:lnTo>
                  <a:lnTo>
                    <a:pt x="1272488" y="16792"/>
                  </a:lnTo>
                  <a:lnTo>
                    <a:pt x="1266835" y="15004"/>
                  </a:lnTo>
                  <a:lnTo>
                    <a:pt x="1261794" y="13813"/>
                  </a:lnTo>
                  <a:lnTo>
                    <a:pt x="1257161" y="13018"/>
                  </a:lnTo>
                  <a:lnTo>
                    <a:pt x="1245229" y="12136"/>
                  </a:lnTo>
                  <a:lnTo>
                    <a:pt x="1187328" y="11435"/>
                  </a:lnTo>
                  <a:lnTo>
                    <a:pt x="1016852" y="11430"/>
                  </a:lnTo>
                  <a:lnTo>
                    <a:pt x="1012454" y="10160"/>
                  </a:lnTo>
                  <a:lnTo>
                    <a:pt x="1008251" y="8043"/>
                  </a:lnTo>
                  <a:lnTo>
                    <a:pt x="1004176" y="5362"/>
                  </a:lnTo>
                  <a:lnTo>
                    <a:pt x="1000187" y="3574"/>
                  </a:lnTo>
                  <a:lnTo>
                    <a:pt x="996256" y="2383"/>
                  </a:lnTo>
                  <a:lnTo>
                    <a:pt x="992364" y="1588"/>
                  </a:lnTo>
                  <a:lnTo>
                    <a:pt x="981254" y="706"/>
                  </a:lnTo>
                  <a:lnTo>
                    <a:pt x="925252" y="12"/>
                  </a:lnTo>
                  <a:lnTo>
                    <a:pt x="745853" y="0"/>
                  </a:lnTo>
                  <a:lnTo>
                    <a:pt x="740200" y="1270"/>
                  </a:lnTo>
                  <a:lnTo>
                    <a:pt x="735159" y="3386"/>
                  </a:lnTo>
                  <a:lnTo>
                    <a:pt x="730527" y="6067"/>
                  </a:lnTo>
                  <a:lnTo>
                    <a:pt x="724894" y="7855"/>
                  </a:lnTo>
                  <a:lnTo>
                    <a:pt x="718595" y="9046"/>
                  </a:lnTo>
                  <a:lnTo>
                    <a:pt x="711851" y="9841"/>
                  </a:lnTo>
                  <a:lnTo>
                    <a:pt x="700966" y="10723"/>
                  </a:lnTo>
                  <a:lnTo>
                    <a:pt x="649197" y="11424"/>
                  </a:lnTo>
                  <a:lnTo>
                    <a:pt x="501558" y="11430"/>
                  </a:lnTo>
                  <a:lnTo>
                    <a:pt x="495924" y="12700"/>
                  </a:lnTo>
                  <a:lnTo>
                    <a:pt x="489624" y="14816"/>
                  </a:lnTo>
                  <a:lnTo>
                    <a:pt x="482880" y="17497"/>
                  </a:lnTo>
                  <a:lnTo>
                    <a:pt x="477112" y="19285"/>
                  </a:lnTo>
                  <a:lnTo>
                    <a:pt x="471994" y="20476"/>
                  </a:lnTo>
                  <a:lnTo>
                    <a:pt x="467311" y="21271"/>
                  </a:lnTo>
                  <a:lnTo>
                    <a:pt x="455322" y="22153"/>
                  </a:lnTo>
                  <a:lnTo>
                    <a:pt x="402408" y="22847"/>
                  </a:lnTo>
                  <a:lnTo>
                    <a:pt x="53468" y="22860"/>
                  </a:lnTo>
                  <a:lnTo>
                    <a:pt x="49638" y="24130"/>
                  </a:lnTo>
                  <a:lnTo>
                    <a:pt x="45812" y="26246"/>
                  </a:lnTo>
                  <a:lnTo>
                    <a:pt x="41990" y="28927"/>
                  </a:lnTo>
                  <a:lnTo>
                    <a:pt x="38170" y="30715"/>
                  </a:lnTo>
                  <a:lnTo>
                    <a:pt x="34351" y="31906"/>
                  </a:lnTo>
                  <a:lnTo>
                    <a:pt x="30533" y="32701"/>
                  </a:lnTo>
                  <a:lnTo>
                    <a:pt x="22899" y="33583"/>
                  </a:lnTo>
                  <a:lnTo>
                    <a:pt x="1650" y="34286"/>
                  </a:lnTo>
                  <a:lnTo>
                    <a:pt x="1100" y="33017"/>
                  </a:lnTo>
                  <a:lnTo>
                    <a:pt x="733" y="30901"/>
                  </a:lnTo>
                  <a:lnTo>
                    <a:pt x="0" y="2286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Annotation70"/>
            <p:cNvSpPr/>
            <p:nvPr/>
          </p:nvSpPr>
          <p:spPr>
            <a:xfrm>
              <a:off x="3381347" y="2125980"/>
              <a:ext cx="1866120" cy="45721"/>
            </a:xfrm>
            <a:custGeom>
              <a:avLst/>
              <a:gdLst/>
              <a:ahLst/>
              <a:cxnLst/>
              <a:rect l="0" t="0" r="0" b="0"/>
              <a:pathLst>
                <a:path w="1866120" h="45721">
                  <a:moveTo>
                    <a:pt x="1866119" y="34290"/>
                  </a:moveTo>
                  <a:lnTo>
                    <a:pt x="1838875" y="34290"/>
                  </a:lnTo>
                  <a:lnTo>
                    <a:pt x="1833964" y="33019"/>
                  </a:lnTo>
                  <a:lnTo>
                    <a:pt x="1828145" y="30903"/>
                  </a:lnTo>
                  <a:lnTo>
                    <a:pt x="1821723" y="28222"/>
                  </a:lnTo>
                  <a:lnTo>
                    <a:pt x="1816168" y="26434"/>
                  </a:lnTo>
                  <a:lnTo>
                    <a:pt x="1811193" y="25243"/>
                  </a:lnTo>
                  <a:lnTo>
                    <a:pt x="1802274" y="23919"/>
                  </a:lnTo>
                  <a:lnTo>
                    <a:pt x="1744004" y="22862"/>
                  </a:lnTo>
                  <a:lnTo>
                    <a:pt x="1629553" y="22859"/>
                  </a:lnTo>
                  <a:lnTo>
                    <a:pt x="1625724" y="21590"/>
                  </a:lnTo>
                  <a:lnTo>
                    <a:pt x="1620627" y="19473"/>
                  </a:lnTo>
                  <a:lnTo>
                    <a:pt x="1614686" y="16792"/>
                  </a:lnTo>
                  <a:lnTo>
                    <a:pt x="1609453" y="15004"/>
                  </a:lnTo>
                  <a:lnTo>
                    <a:pt x="1604691" y="13813"/>
                  </a:lnTo>
                  <a:lnTo>
                    <a:pt x="1596009" y="12489"/>
                  </a:lnTo>
                  <a:lnTo>
                    <a:pt x="1537929" y="11432"/>
                  </a:lnTo>
                  <a:lnTo>
                    <a:pt x="1312771" y="11430"/>
                  </a:lnTo>
                  <a:lnTo>
                    <a:pt x="1308955" y="10159"/>
                  </a:lnTo>
                  <a:lnTo>
                    <a:pt x="1305139" y="8043"/>
                  </a:lnTo>
                  <a:lnTo>
                    <a:pt x="1301322" y="5362"/>
                  </a:lnTo>
                  <a:lnTo>
                    <a:pt x="1297506" y="3574"/>
                  </a:lnTo>
                  <a:lnTo>
                    <a:pt x="1293690" y="2383"/>
                  </a:lnTo>
                  <a:lnTo>
                    <a:pt x="1286058" y="1059"/>
                  </a:lnTo>
                  <a:lnTo>
                    <a:pt x="1229875" y="8"/>
                  </a:lnTo>
                  <a:lnTo>
                    <a:pt x="768796" y="0"/>
                  </a:lnTo>
                  <a:lnTo>
                    <a:pt x="761855" y="1270"/>
                  </a:lnTo>
                  <a:lnTo>
                    <a:pt x="754684" y="3386"/>
                  </a:lnTo>
                  <a:lnTo>
                    <a:pt x="747359" y="6067"/>
                  </a:lnTo>
                  <a:lnTo>
                    <a:pt x="741204" y="7855"/>
                  </a:lnTo>
                  <a:lnTo>
                    <a:pt x="735828" y="9046"/>
                  </a:lnTo>
                  <a:lnTo>
                    <a:pt x="725191" y="10370"/>
                  </a:lnTo>
                  <a:lnTo>
                    <a:pt x="667973" y="11402"/>
                  </a:lnTo>
                  <a:lnTo>
                    <a:pt x="517399" y="11430"/>
                  </a:lnTo>
                  <a:lnTo>
                    <a:pt x="510301" y="12700"/>
                  </a:lnTo>
                  <a:lnTo>
                    <a:pt x="503025" y="14816"/>
                  </a:lnTo>
                  <a:lnTo>
                    <a:pt x="495630" y="17497"/>
                  </a:lnTo>
                  <a:lnTo>
                    <a:pt x="488156" y="19285"/>
                  </a:lnTo>
                  <a:lnTo>
                    <a:pt x="480630" y="20476"/>
                  </a:lnTo>
                  <a:lnTo>
                    <a:pt x="466754" y="21800"/>
                  </a:lnTo>
                  <a:lnTo>
                    <a:pt x="413823" y="22797"/>
                  </a:lnTo>
                  <a:lnTo>
                    <a:pt x="343052" y="22858"/>
                  </a:lnTo>
                  <a:lnTo>
                    <a:pt x="336826" y="24129"/>
                  </a:lnTo>
                  <a:lnTo>
                    <a:pt x="330132" y="26246"/>
                  </a:lnTo>
                  <a:lnTo>
                    <a:pt x="323125" y="28927"/>
                  </a:lnTo>
                  <a:lnTo>
                    <a:pt x="315910" y="30714"/>
                  </a:lnTo>
                  <a:lnTo>
                    <a:pt x="308556" y="31906"/>
                  </a:lnTo>
                  <a:lnTo>
                    <a:pt x="293600" y="33230"/>
                  </a:lnTo>
                  <a:lnTo>
                    <a:pt x="240405" y="34227"/>
                  </a:lnTo>
                  <a:lnTo>
                    <a:pt x="209888" y="34277"/>
                  </a:lnTo>
                  <a:lnTo>
                    <a:pt x="202256" y="35551"/>
                  </a:lnTo>
                  <a:lnTo>
                    <a:pt x="194625" y="37671"/>
                  </a:lnTo>
                  <a:lnTo>
                    <a:pt x="186992" y="40354"/>
                  </a:lnTo>
                  <a:lnTo>
                    <a:pt x="179361" y="42142"/>
                  </a:lnTo>
                  <a:lnTo>
                    <a:pt x="171728" y="43335"/>
                  </a:lnTo>
                  <a:lnTo>
                    <a:pt x="157736" y="44660"/>
                  </a:lnTo>
                  <a:lnTo>
                    <a:pt x="99751" y="45707"/>
                  </a:lnTo>
                  <a:lnTo>
                    <a:pt x="0" y="4572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Annotation71"/>
            <p:cNvSpPr/>
            <p:nvPr/>
          </p:nvSpPr>
          <p:spPr>
            <a:xfrm>
              <a:off x="3438590" y="2125980"/>
              <a:ext cx="1957709" cy="80010"/>
            </a:xfrm>
            <a:custGeom>
              <a:avLst/>
              <a:gdLst/>
              <a:ahLst/>
              <a:cxnLst/>
              <a:rect l="0" t="0" r="0" b="0"/>
              <a:pathLst>
                <a:path w="1957709" h="80010">
                  <a:moveTo>
                    <a:pt x="1957708" y="68579"/>
                  </a:moveTo>
                  <a:lnTo>
                    <a:pt x="1940653" y="68579"/>
                  </a:lnTo>
                  <a:lnTo>
                    <a:pt x="1937434" y="69850"/>
                  </a:lnTo>
                  <a:lnTo>
                    <a:pt x="1934015" y="71966"/>
                  </a:lnTo>
                  <a:lnTo>
                    <a:pt x="1925466" y="78421"/>
                  </a:lnTo>
                  <a:lnTo>
                    <a:pt x="1920905" y="79303"/>
                  </a:lnTo>
                  <a:lnTo>
                    <a:pt x="1862162" y="80009"/>
                  </a:lnTo>
                  <a:lnTo>
                    <a:pt x="1702022" y="80009"/>
                  </a:lnTo>
                  <a:lnTo>
                    <a:pt x="1698206" y="78739"/>
                  </a:lnTo>
                  <a:lnTo>
                    <a:pt x="1694390" y="76623"/>
                  </a:lnTo>
                  <a:lnTo>
                    <a:pt x="1690574" y="73942"/>
                  </a:lnTo>
                  <a:lnTo>
                    <a:pt x="1686758" y="72154"/>
                  </a:lnTo>
                  <a:lnTo>
                    <a:pt x="1679125" y="70168"/>
                  </a:lnTo>
                  <a:lnTo>
                    <a:pt x="1618066" y="68582"/>
                  </a:lnTo>
                  <a:lnTo>
                    <a:pt x="1463194" y="68579"/>
                  </a:lnTo>
                  <a:lnTo>
                    <a:pt x="1458847" y="67309"/>
                  </a:lnTo>
                  <a:lnTo>
                    <a:pt x="1454677" y="65193"/>
                  </a:lnTo>
                  <a:lnTo>
                    <a:pt x="1450625" y="62512"/>
                  </a:lnTo>
                  <a:lnTo>
                    <a:pt x="1446652" y="60724"/>
                  </a:lnTo>
                  <a:lnTo>
                    <a:pt x="1438845" y="58738"/>
                  </a:lnTo>
                  <a:lnTo>
                    <a:pt x="1377961" y="57158"/>
                  </a:lnTo>
                  <a:lnTo>
                    <a:pt x="1198326" y="57150"/>
                  </a:lnTo>
                  <a:lnTo>
                    <a:pt x="1194496" y="55880"/>
                  </a:lnTo>
                  <a:lnTo>
                    <a:pt x="1190671" y="53763"/>
                  </a:lnTo>
                  <a:lnTo>
                    <a:pt x="1186848" y="51082"/>
                  </a:lnTo>
                  <a:lnTo>
                    <a:pt x="1181756" y="49294"/>
                  </a:lnTo>
                  <a:lnTo>
                    <a:pt x="1169314" y="47308"/>
                  </a:lnTo>
                  <a:lnTo>
                    <a:pt x="1113084" y="45728"/>
                  </a:lnTo>
                  <a:lnTo>
                    <a:pt x="825422" y="45720"/>
                  </a:lnTo>
                  <a:lnTo>
                    <a:pt x="819959" y="44449"/>
                  </a:lnTo>
                  <a:lnTo>
                    <a:pt x="815045" y="42333"/>
                  </a:lnTo>
                  <a:lnTo>
                    <a:pt x="810497" y="39652"/>
                  </a:lnTo>
                  <a:lnTo>
                    <a:pt x="806193" y="37864"/>
                  </a:lnTo>
                  <a:lnTo>
                    <a:pt x="798018" y="35878"/>
                  </a:lnTo>
                  <a:lnTo>
                    <a:pt x="740342" y="34293"/>
                  </a:lnTo>
                  <a:lnTo>
                    <a:pt x="580201" y="34290"/>
                  </a:lnTo>
                  <a:lnTo>
                    <a:pt x="576338" y="33020"/>
                  </a:lnTo>
                  <a:lnTo>
                    <a:pt x="572491" y="30903"/>
                  </a:lnTo>
                  <a:lnTo>
                    <a:pt x="568654" y="28222"/>
                  </a:lnTo>
                  <a:lnTo>
                    <a:pt x="564824" y="26434"/>
                  </a:lnTo>
                  <a:lnTo>
                    <a:pt x="557176" y="24448"/>
                  </a:lnTo>
                  <a:lnTo>
                    <a:pt x="497166" y="22868"/>
                  </a:lnTo>
                  <a:lnTo>
                    <a:pt x="432825" y="22859"/>
                  </a:lnTo>
                  <a:lnTo>
                    <a:pt x="428477" y="21590"/>
                  </a:lnTo>
                  <a:lnTo>
                    <a:pt x="424306" y="19473"/>
                  </a:lnTo>
                  <a:lnTo>
                    <a:pt x="420254" y="16792"/>
                  </a:lnTo>
                  <a:lnTo>
                    <a:pt x="416280" y="15004"/>
                  </a:lnTo>
                  <a:lnTo>
                    <a:pt x="408472" y="13018"/>
                  </a:lnTo>
                  <a:lnTo>
                    <a:pt x="351230" y="11442"/>
                  </a:lnTo>
                  <a:lnTo>
                    <a:pt x="299693" y="11430"/>
                  </a:lnTo>
                  <a:lnTo>
                    <a:pt x="293928" y="10160"/>
                  </a:lnTo>
                  <a:lnTo>
                    <a:pt x="288812" y="8043"/>
                  </a:lnTo>
                  <a:lnTo>
                    <a:pt x="284130" y="5362"/>
                  </a:lnTo>
                  <a:lnTo>
                    <a:pt x="279737" y="3574"/>
                  </a:lnTo>
                  <a:lnTo>
                    <a:pt x="271462" y="1588"/>
                  </a:lnTo>
                  <a:lnTo>
                    <a:pt x="214843" y="18"/>
                  </a:lnTo>
                  <a:lnTo>
                    <a:pt x="627" y="0"/>
                  </a:lnTo>
                  <a:lnTo>
                    <a:pt x="418" y="1270"/>
                  </a:lnTo>
                  <a:lnTo>
                    <a:pt x="278" y="3386"/>
                  </a:lnTo>
                  <a:lnTo>
                    <a:pt x="0" y="1143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cmjohnston\Local Settings\Temporary Internet Files\Content.IE5\Z6BZCT7T\MP900439284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1295400"/>
            <a:ext cx="5143500" cy="3429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Cumulative Risks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Related risks that increase in effect with each added risk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Smoking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High fat diet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Not wearing sunscreen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The more risks you participate in, the more likely you are to experience negative consequences at some point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Documents and Settings\cmjohnston\Local Settings\Temporary Internet Files\Content.IE5\QN15XW2L\MC90007879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2514600"/>
            <a:ext cx="2490349" cy="2385391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only way to avoid the consequences of some of the most serious risks behaviors is to practice abstinence!! </a:t>
            </a:r>
            <a:r>
              <a:rPr lang="en-US" dirty="0" smtClean="0">
                <a:solidFill>
                  <a:srgbClr val="FF0000"/>
                </a:solidFill>
              </a:rPr>
              <a:t>(not engaging in risky behaviors)</a:t>
            </a:r>
          </a:p>
          <a:p>
            <a:endParaRPr lang="en-US" dirty="0"/>
          </a:p>
          <a:p>
            <a:r>
              <a:rPr lang="en-US" dirty="0" smtClean="0"/>
              <a:t>Avoiding high-risk behaviors and choosing friends who do so is one of the best ways to achieve and maintain wellness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Abstinence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YRBS</a:t>
            </a:r>
            <a:endParaRPr lang="en-US" dirty="0"/>
          </a:p>
        </p:txBody>
      </p:sp>
      <p:pic>
        <p:nvPicPr>
          <p:cNvPr id="3074" name="Picture 2" descr="C:\Documents and Settings\cmjohnston\Local Settings\Temporary Internet Files\Content.IE5\Z6BZCT7T\MC90005695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2895600"/>
            <a:ext cx="3041142" cy="291704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151</Words>
  <Application>Microsoft Office PowerPoint</Application>
  <PresentationFormat>On-screen Show (4:3)</PresentationFormat>
  <Paragraphs>24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Your Behavior and Reducing Health Risks</vt:lpstr>
      <vt:lpstr>Draw and Label a Health Triangle</vt:lpstr>
      <vt:lpstr>Risk Behaviors</vt:lpstr>
      <vt:lpstr>Cumulative Risks</vt:lpstr>
      <vt:lpstr>Abstinence</vt:lpstr>
      <vt:lpstr>YRBS</vt:lpstr>
    </vt:vector>
  </TitlesOfParts>
  <Company>Deer Valley 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Behavior and Reducing Health Risks</dc:title>
  <dc:creator>cmjohnston</dc:creator>
  <cp:lastModifiedBy>Carmen Johnston</cp:lastModifiedBy>
  <cp:revision>27</cp:revision>
  <dcterms:created xsi:type="dcterms:W3CDTF">2011-08-29T16:41:46Z</dcterms:created>
  <dcterms:modified xsi:type="dcterms:W3CDTF">2011-08-30T20:48:07Z</dcterms:modified>
</cp:coreProperties>
</file>